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24" r:id="rId2"/>
    <p:sldId id="330" r:id="rId3"/>
    <p:sldId id="332" r:id="rId4"/>
    <p:sldId id="333" r:id="rId5"/>
    <p:sldId id="336" r:id="rId6"/>
    <p:sldId id="348" r:id="rId7"/>
    <p:sldId id="347" r:id="rId8"/>
    <p:sldId id="349" r:id="rId9"/>
    <p:sldId id="337" r:id="rId10"/>
    <p:sldId id="342" r:id="rId11"/>
    <p:sldId id="344" r:id="rId12"/>
    <p:sldId id="343" r:id="rId13"/>
    <p:sldId id="346" r:id="rId14"/>
    <p:sldId id="345" r:id="rId15"/>
    <p:sldId id="339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CC66"/>
    <a:srgbClr val="CC6600"/>
    <a:srgbClr val="FF3300"/>
    <a:srgbClr val="3333FF"/>
    <a:srgbClr val="3333CC"/>
    <a:srgbClr val="FF00FF"/>
    <a:srgbClr val="F2F2F2"/>
    <a:srgbClr val="EEEEE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88854" autoAdjust="0"/>
  </p:normalViewPr>
  <p:slideViewPr>
    <p:cSldViewPr showGuides="1">
      <p:cViewPr>
        <p:scale>
          <a:sx n="53" d="100"/>
          <a:sy n="53" d="100"/>
        </p:scale>
        <p:origin x="-181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BE000-60F4-41AB-8844-209663A31822}" type="datetimeFigureOut">
              <a:rPr lang="zh-CN" altLang="en-US" smtClean="0"/>
              <a:pPr/>
              <a:t>2019/6/24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DE3CA-C713-4D82-A5C8-61FC0AF9BE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DE3CA-C713-4D82-A5C8-61FC0AF9BE8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DE3CA-C713-4D82-A5C8-61FC0AF9BE8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00001\&#12298;&#35835;&#20013;&#22269;&#12299;\&#23567;&#25552;&#29748;%20&#25105;&#29233;&#20320;&#20013;&#22269;_&#26631;&#28165;.mp3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&#26032;&#24314;&#25991;&#20214;&#22841;\&#12304;&#20276;&#22863;&#12305;&#20013;&#22269;&#26790;&#39640;&#28165;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&#26032;&#24314;&#25991;&#20214;&#22841;\&#35835;&#20013;&#22269;&#21407;&#22768;&#38899;&#20048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&#26032;&#24314;&#25991;&#20214;&#22841;\&#12298;&#31062;&#22269;&#39042;&#12299;_&#39640;&#28165;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&#26032;&#24314;&#25991;&#20214;&#22841;\&#23569;&#24180;&#20013;&#22269;&#35828;+&#32972;&#26223;&#20048;_&#39640;&#28165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&#26032;&#24314;&#25991;&#20214;&#22841;\&#36861;&#23547;&#25105;&#30340;&#26790;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Administrator\Desktop\1561363446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36713" y="0"/>
            <a:ext cx="12638377" cy="6858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 rot="10800000" flipV="1">
            <a:off x="-1188640" y="228918"/>
            <a:ext cx="9145016" cy="967834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5400" dirty="0" smtClean="0">
                <a:solidFill>
                  <a:srgbClr val="3333CC"/>
                </a:solidFill>
                <a:latin typeface="华文中宋" pitchFamily="2" charset="-122"/>
                <a:ea typeface="华文中宋" pitchFamily="2" charset="-122"/>
              </a:rPr>
              <a:t>三（</a:t>
            </a:r>
            <a:r>
              <a:rPr lang="en-US" altLang="zh-CN" sz="5400" dirty="0" smtClean="0">
                <a:solidFill>
                  <a:srgbClr val="3333CC"/>
                </a:solidFill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5400" dirty="0" smtClean="0">
                <a:solidFill>
                  <a:srgbClr val="3333CC"/>
                </a:solidFill>
                <a:latin typeface="华文中宋" pitchFamily="2" charset="-122"/>
                <a:ea typeface="华文中宋" pitchFamily="2" charset="-122"/>
              </a:rPr>
              <a:t>）主题中队活动</a:t>
            </a:r>
            <a:endParaRPr lang="zh-CN" altLang="zh-CN" sz="5400" dirty="0">
              <a:solidFill>
                <a:srgbClr val="3333CC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914400" y="19888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CN" altLang="zh-CN" sz="7200" dirty="0" smtClean="0">
                <a:solidFill>
                  <a:srgbClr val="FF3300"/>
                </a:solidFill>
                <a:latin typeface="华文隶书" pitchFamily="2" charset="-122"/>
                <a:ea typeface="华文隶书" pitchFamily="2" charset="-122"/>
              </a:rPr>
              <a:t>追少年梦 </a:t>
            </a:r>
            <a:endParaRPr lang="en-US" altLang="zh-CN" sz="7200" dirty="0" smtClean="0">
              <a:solidFill>
                <a:srgbClr val="FF3300"/>
              </a:solidFill>
              <a:latin typeface="华文隶书" pitchFamily="2" charset="-122"/>
              <a:ea typeface="华文隶书" pitchFamily="2" charset="-122"/>
            </a:endParaRPr>
          </a:p>
          <a:p>
            <a:pPr>
              <a:buNone/>
            </a:pPr>
            <a:r>
              <a:rPr lang="en-US" altLang="zh-CN" sz="7200" dirty="0" smtClean="0">
                <a:solidFill>
                  <a:srgbClr val="FF3300"/>
                </a:solidFill>
                <a:latin typeface="华文隶书" pitchFamily="2" charset="-122"/>
                <a:ea typeface="华文隶书" pitchFamily="2" charset="-122"/>
              </a:rPr>
              <a:t>       </a:t>
            </a:r>
            <a:r>
              <a:rPr lang="zh-CN" altLang="zh-CN" sz="7200" dirty="0" smtClean="0">
                <a:solidFill>
                  <a:srgbClr val="FF3300"/>
                </a:solidFill>
                <a:latin typeface="华文隶书" pitchFamily="2" charset="-122"/>
                <a:ea typeface="华文隶书" pitchFamily="2" charset="-122"/>
              </a:rPr>
              <a:t>圆中国梦</a:t>
            </a:r>
            <a:endParaRPr lang="zh-CN" altLang="en-US" sz="7200" dirty="0">
              <a:solidFill>
                <a:srgbClr val="FF330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-243408"/>
            <a:ext cx="11533981" cy="858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67744" y="836712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FF"/>
                </a:solidFill>
              </a:rPr>
              <a:t>——</a:t>
            </a:r>
            <a:r>
              <a:rPr lang="zh-CN" altLang="en-US" sz="4400" dirty="0" smtClean="0">
                <a:solidFill>
                  <a:srgbClr val="FF00FF"/>
                </a:solidFill>
              </a:rPr>
              <a:t>吉他独奏</a:t>
            </a:r>
            <a:endParaRPr lang="zh-CN" altLang="en-US" sz="44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10882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468560" y="404664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C000"/>
                </a:solidFill>
              </a:rPr>
              <a:t>    畅</a:t>
            </a:r>
            <a:r>
              <a:rPr lang="zh-CN" altLang="en-US" sz="6000" dirty="0" smtClean="0">
                <a:solidFill>
                  <a:srgbClr val="FF00FF"/>
                </a:solidFill>
              </a:rPr>
              <a:t>谈</a:t>
            </a:r>
            <a:r>
              <a:rPr lang="zh-CN" altLang="en-US" sz="6000" dirty="0" smtClean="0">
                <a:solidFill>
                  <a:srgbClr val="7030A0"/>
                </a:solidFill>
              </a:rPr>
              <a:t>梦</a:t>
            </a:r>
            <a:r>
              <a:rPr lang="zh-CN" altLang="en-US" sz="6000" dirty="0" smtClean="0">
                <a:solidFill>
                  <a:srgbClr val="FF0000"/>
                </a:solidFill>
              </a:rPr>
              <a:t>想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pic>
        <p:nvPicPr>
          <p:cNvPr id="4" name="小提琴 我爱你中国_标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300192" y="4797152"/>
            <a:ext cx="1312912" cy="1312912"/>
          </a:xfrm>
          <a:prstGeom prst="rect">
            <a:avLst/>
          </a:prstGeom>
        </p:spPr>
      </p:pic>
      <p:pic>
        <p:nvPicPr>
          <p:cNvPr id="5" name="小提琴 我爱你中国_标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3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53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9649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1124744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chemeClr val="bg1"/>
                </a:solidFill>
              </a:rPr>
              <a:t>齐唱：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【伴奏】中国梦高清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0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CC66"/>
                </a:solidFill>
              </a:rPr>
              <a:t>活动到此结束</a:t>
            </a:r>
            <a:endParaRPr lang="zh-CN" altLang="en-US" sz="6000" dirty="0">
              <a:solidFill>
                <a:srgbClr val="FFCC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96" y="-2115616"/>
            <a:ext cx="10836696" cy="97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FF0066"/>
                </a:solidFill>
              </a:rPr>
              <a:t>活动到此结束</a:t>
            </a:r>
            <a:endParaRPr lang="zh-CN" altLang="en-US" sz="54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20688" y="0"/>
            <a:ext cx="11665296" cy="696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23928" y="4941168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3333FF"/>
                </a:solidFill>
              </a:rPr>
              <a:t>诗朗诵  </a:t>
            </a:r>
            <a:r>
              <a:rPr lang="zh-CN" altLang="en-US" sz="6000" dirty="0" smtClean="0">
                <a:solidFill>
                  <a:srgbClr val="0070C0"/>
                </a:solidFill>
              </a:rPr>
              <a:t>：</a:t>
            </a:r>
            <a:r>
              <a:rPr lang="zh-CN" altLang="en-US" sz="6600" dirty="0" smtClean="0">
                <a:solidFill>
                  <a:srgbClr val="FFC000"/>
                </a:solidFill>
              </a:rPr>
              <a:t>梦</a:t>
            </a:r>
            <a:endParaRPr lang="zh-CN" altLang="en-US" sz="6600" dirty="0">
              <a:solidFill>
                <a:srgbClr val="FFC000"/>
              </a:solidFill>
            </a:endParaRPr>
          </a:p>
        </p:txBody>
      </p:sp>
      <p:pic>
        <p:nvPicPr>
          <p:cNvPr id="4" name="读中国原声音乐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53636" y="5877272"/>
            <a:ext cx="980728" cy="980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12708904" cy="828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1340768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</a:rPr>
              <a:t>（独舞）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《祖国颂》_高清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17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5616" y="1340768"/>
            <a:ext cx="720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3333CC"/>
                </a:solidFill>
              </a:rPr>
              <a:t>配乐朗诵</a:t>
            </a:r>
            <a:endParaRPr lang="zh-CN" altLang="en-US" sz="60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少年中国说+背景乐_高清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242646"/>
            <a:ext cx="9144000" cy="6615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-243408"/>
            <a:ext cx="10125863" cy="760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324544" y="1052737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66"/>
                </a:solidFill>
              </a:rPr>
              <a:t>    演讲：追寻中国梦</a:t>
            </a:r>
            <a:endParaRPr lang="zh-CN" altLang="en-US" sz="60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追寻我的梦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88640"/>
            <a:ext cx="10583611" cy="649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134076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FF"/>
                </a:solidFill>
              </a:rPr>
              <a:t>          </a:t>
            </a:r>
            <a:r>
              <a:rPr lang="en-US" altLang="zh-CN" sz="4000" dirty="0" smtClean="0">
                <a:solidFill>
                  <a:srgbClr val="FF00FF"/>
                </a:solidFill>
              </a:rPr>
              <a:t>——</a:t>
            </a:r>
            <a:r>
              <a:rPr lang="zh-CN" altLang="en-US" sz="4000" dirty="0" smtClean="0">
                <a:solidFill>
                  <a:srgbClr val="FF00FF"/>
                </a:solidFill>
              </a:rPr>
              <a:t>小品</a:t>
            </a:r>
            <a:endParaRPr lang="zh-CN" altLang="en-US" sz="40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50</Words>
  <Application>Microsoft Office PowerPoint</Application>
  <PresentationFormat>全屏显示(4:3)</PresentationFormat>
  <Paragraphs>15</Paragraphs>
  <Slides>15</Slides>
  <Notes>2</Notes>
  <HiddenSlides>0</HiddenSlides>
  <MMClips>7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默认设计模板</vt:lpstr>
      <vt:lpstr>三（1）主题中队活动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>MC 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微软用户</cp:lastModifiedBy>
  <cp:revision>478</cp:revision>
  <dcterms:created xsi:type="dcterms:W3CDTF">2006-02-21T06:12:19Z</dcterms:created>
  <dcterms:modified xsi:type="dcterms:W3CDTF">2019-06-24T13:17:20Z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