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4857783"/>
          </a:xfrm>
        </p:spPr>
        <p:txBody>
          <a:bodyPr>
            <a:normAutofit/>
          </a:bodyPr>
          <a:lstStyle/>
          <a:p>
            <a:pPr algn="l"/>
            <a:r>
              <a:rPr lang="zh-CN" altLang="en-US" sz="9600" dirty="0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快乐六一</a:t>
            </a:r>
            <a:r>
              <a:rPr lang="en-US" altLang="zh-CN" sz="6600" dirty="0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/>
            </a:r>
            <a:br>
              <a:rPr lang="en-US" altLang="zh-CN" sz="6600" dirty="0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</a:br>
            <a:r>
              <a:rPr lang="zh-CN" altLang="en-US" sz="6600" dirty="0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　　　</a:t>
            </a:r>
            <a:r>
              <a:rPr lang="zh-CN" altLang="en-US" sz="9600" dirty="0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飞扬时光</a:t>
            </a:r>
            <a:r>
              <a:rPr lang="zh-CN" altLang="en-US" sz="6600" dirty="0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　　</a:t>
            </a:r>
            <a:endParaRPr lang="zh-CN" altLang="en-US" sz="6600" dirty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 algn="r"/>
            <a:endParaRPr lang="en-US" altLang="zh-CN" smtClean="0">
              <a:solidFill>
                <a:schemeClr val="tx1"/>
              </a:solidFill>
            </a:endParaRPr>
          </a:p>
          <a:p>
            <a:pPr algn="r"/>
            <a:r>
              <a:rPr lang="zh-CN" altLang="en-US" smtClean="0">
                <a:solidFill>
                  <a:schemeClr val="tx1"/>
                </a:solidFill>
              </a:rPr>
              <a:t>六</a:t>
            </a:r>
            <a:r>
              <a:rPr lang="zh-CN" altLang="en-US" dirty="0" smtClean="0">
                <a:solidFill>
                  <a:schemeClr val="tx1"/>
                </a:solidFill>
              </a:rPr>
              <a:t>４班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643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72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活动结束！</a:t>
            </a:r>
            <a:endParaRPr lang="zh-CN" altLang="en-US" sz="72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6429419"/>
          </a:xfrm>
        </p:spPr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9" name="Picture 1" descr="D:\Documents\Tencent Files\458808232\Image\C2C\25BB2645E1D84DB3AB86B7AA8FFD6E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71517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00079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50"/>
            <a:ext cx="6215106" cy="628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00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571504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42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5007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072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PresentationFormat>全屏显示(4:3)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快乐六一 　　　飞扬时光　　</vt:lpstr>
      <vt:lpstr> 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Administrator</dc:creator>
  <cp:lastModifiedBy>微软用户</cp:lastModifiedBy>
  <cp:revision>12</cp:revision>
  <dcterms:created xsi:type="dcterms:W3CDTF">2019-06-21T03:01:08Z</dcterms:created>
  <dcterms:modified xsi:type="dcterms:W3CDTF">2019-06-21T06:31:45Z</dcterms:modified>
</cp:coreProperties>
</file>