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0" r:id="rId2"/>
    <p:sldMasterId id="2147483673" r:id="rId3"/>
    <p:sldMasterId id="2147483680" r:id="rId4"/>
  </p:sldMasterIdLst>
  <p:notesMasterIdLst>
    <p:notesMasterId r:id="rId32"/>
  </p:notesMasterIdLst>
  <p:sldIdLst>
    <p:sldId id="1029" r:id="rId5"/>
    <p:sldId id="1030" r:id="rId6"/>
    <p:sldId id="1031" r:id="rId7"/>
    <p:sldId id="1032" r:id="rId8"/>
    <p:sldId id="1033" r:id="rId9"/>
    <p:sldId id="1034" r:id="rId10"/>
    <p:sldId id="1035" r:id="rId11"/>
    <p:sldId id="1036" r:id="rId12"/>
    <p:sldId id="1037" r:id="rId13"/>
    <p:sldId id="1038" r:id="rId14"/>
    <p:sldId id="1039" r:id="rId15"/>
    <p:sldId id="1040" r:id="rId16"/>
    <p:sldId id="1041" r:id="rId17"/>
    <p:sldId id="1042" r:id="rId18"/>
    <p:sldId id="1043" r:id="rId19"/>
    <p:sldId id="1044" r:id="rId20"/>
    <p:sldId id="1045" r:id="rId21"/>
    <p:sldId id="1046" r:id="rId22"/>
    <p:sldId id="1047" r:id="rId23"/>
    <p:sldId id="1048" r:id="rId24"/>
    <p:sldId id="1049" r:id="rId25"/>
    <p:sldId id="1050" r:id="rId26"/>
    <p:sldId id="1051" r:id="rId27"/>
    <p:sldId id="1052" r:id="rId28"/>
    <p:sldId id="1053" r:id="rId29"/>
    <p:sldId id="1054" r:id="rId30"/>
    <p:sldId id="1055" r:id="rId31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7.xml"/><Relationship Id="rId34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181567E-8821-4A00-98CE-A8FF051AE6F6}" type="datetimeFigureOut">
              <a:rPr lang="zh-CN" altLang="en-US" smtClean="0"/>
              <a:t>2018/11/1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D9C13F0-0DB6-40CC-ACE6-234DAE73FA3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281533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3826" name="幻灯片图像占位符 1">
            <a:extLst>
              <a:ext uri="{FF2B5EF4-FFF2-40B4-BE49-F238E27FC236}">
                <a16:creationId xmlns:a16="http://schemas.microsoft.com/office/drawing/2014/main" id="{8EF0AC5D-5F6E-4DDD-9CD7-754753BF6203}"/>
              </a:ext>
            </a:extLst>
          </p:cNvPr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3827" name="备注占位符 2">
            <a:extLst>
              <a:ext uri="{FF2B5EF4-FFF2-40B4-BE49-F238E27FC236}">
                <a16:creationId xmlns:a16="http://schemas.microsoft.com/office/drawing/2014/main" id="{71E0CA08-80AF-4845-BAF0-D30019DDCC2E}"/>
              </a:ext>
            </a:extLst>
          </p:cNvPr>
          <p:cNvSpPr>
            <a:spLocks noGrp="1" noChangeArrowheads="1"/>
          </p:cNvSpPr>
          <p:nvPr>
            <p:ph type="body" idx="4294967295"/>
          </p:nvPr>
        </p:nvSpPr>
        <p:spPr bwMode="auto"/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/>
          </a:p>
        </p:txBody>
      </p:sp>
      <p:sp>
        <p:nvSpPr>
          <p:cNvPr id="333828" name="灯片编号占位符 3">
            <a:extLst>
              <a:ext uri="{FF2B5EF4-FFF2-40B4-BE49-F238E27FC236}">
                <a16:creationId xmlns:a16="http://schemas.microsoft.com/office/drawing/2014/main" id="{FA4B1456-6D72-4FB1-9AAC-6199D9B1AA24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fld id="{737985BA-0253-45E4-BF3C-61DA554D75E0}" type="slidenum">
              <a:rPr kumimoji="0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t>6</a:t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5874" name="幻灯片图像占位符 1">
            <a:extLst>
              <a:ext uri="{FF2B5EF4-FFF2-40B4-BE49-F238E27FC236}">
                <a16:creationId xmlns:a16="http://schemas.microsoft.com/office/drawing/2014/main" id="{108A36F2-56A8-4109-8F7B-E39653FA66A4}"/>
              </a:ext>
            </a:extLst>
          </p:cNvPr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5875" name="备注占位符 2">
            <a:extLst>
              <a:ext uri="{FF2B5EF4-FFF2-40B4-BE49-F238E27FC236}">
                <a16:creationId xmlns:a16="http://schemas.microsoft.com/office/drawing/2014/main" id="{FD7CEBE1-5178-4135-A6E6-F3F4EDAC6267}"/>
              </a:ext>
            </a:extLst>
          </p:cNvPr>
          <p:cNvSpPr>
            <a:spLocks noGrp="1" noChangeArrowheads="1"/>
          </p:cNvSpPr>
          <p:nvPr>
            <p:ph type="body" idx="4294967295"/>
          </p:nvPr>
        </p:nvSpPr>
        <p:spPr bwMode="auto"/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35876" name="灯片编号占位符 3">
            <a:extLst>
              <a:ext uri="{FF2B5EF4-FFF2-40B4-BE49-F238E27FC236}">
                <a16:creationId xmlns:a16="http://schemas.microsoft.com/office/drawing/2014/main" id="{D6CFCF30-387B-4EA9-8A22-86AAC5948929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fld id="{428427A1-D411-4AF1-A5F6-7BCB4D9C3189}" type="slidenum">
              <a:rPr kumimoji="0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t>7</a:t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228086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>
            <a:extLst>
              <a:ext uri="{FF2B5EF4-FFF2-40B4-BE49-F238E27FC236}">
                <a16:creationId xmlns:a16="http://schemas.microsoft.com/office/drawing/2014/main" id="{D3EB36BE-1494-4E7B-B7CD-2BFBF1E9A9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914400"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页脚占位符 4">
            <a:extLst>
              <a:ext uri="{FF2B5EF4-FFF2-40B4-BE49-F238E27FC236}">
                <a16:creationId xmlns:a16="http://schemas.microsoft.com/office/drawing/2014/main" id="{D11249EB-9380-4A90-9804-86CBEE7699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914400"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幻灯片编号占位符 5">
            <a:extLst>
              <a:ext uri="{FF2B5EF4-FFF2-40B4-BE49-F238E27FC236}">
                <a16:creationId xmlns:a16="http://schemas.microsoft.com/office/drawing/2014/main" id="{EFF12C98-8E44-47DF-BF25-B517CD0A3E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3C5363-5D5D-4A95-B5AF-501E015A96A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763443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>
            <a:extLst>
              <a:ext uri="{FF2B5EF4-FFF2-40B4-BE49-F238E27FC236}">
                <a16:creationId xmlns:a16="http://schemas.microsoft.com/office/drawing/2014/main" id="{8B4D2AF3-AC5A-4543-BE32-44191848BE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914400"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页脚占位符 4">
            <a:extLst>
              <a:ext uri="{FF2B5EF4-FFF2-40B4-BE49-F238E27FC236}">
                <a16:creationId xmlns:a16="http://schemas.microsoft.com/office/drawing/2014/main" id="{3100FDDE-AE56-4C17-A176-75FF1CA10F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914400"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幻灯片编号占位符 5">
            <a:extLst>
              <a:ext uri="{FF2B5EF4-FFF2-40B4-BE49-F238E27FC236}">
                <a16:creationId xmlns:a16="http://schemas.microsoft.com/office/drawing/2014/main" id="{A2BB3B9E-B7D9-42BF-A6D0-3289ABAEF2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CC94A5-EE64-4090-B80C-692C7F3C0A3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5841619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>
            <a:extLst>
              <a:ext uri="{FF2B5EF4-FFF2-40B4-BE49-F238E27FC236}">
                <a16:creationId xmlns:a16="http://schemas.microsoft.com/office/drawing/2014/main" id="{1E439CE2-AAAE-41CE-A663-BA5C3726D4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914400"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页脚占位符 4">
            <a:extLst>
              <a:ext uri="{FF2B5EF4-FFF2-40B4-BE49-F238E27FC236}">
                <a16:creationId xmlns:a16="http://schemas.microsoft.com/office/drawing/2014/main" id="{5572F72D-610B-4C54-AB92-B717968320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914400"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幻灯片编号占位符 5">
            <a:extLst>
              <a:ext uri="{FF2B5EF4-FFF2-40B4-BE49-F238E27FC236}">
                <a16:creationId xmlns:a16="http://schemas.microsoft.com/office/drawing/2014/main" id="{9142B832-144D-4E02-9969-0F33A8113A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7223A6-8F0C-47E5-ACF0-E4D5E4A5083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0528522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2644CB0E-6775-4424-940B-A4174D0CD5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10C4DCE8-8116-4A96-B263-897E10085B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幻灯片编号占位符 5">
            <a:extLst>
              <a:ext uri="{FF2B5EF4-FFF2-40B4-BE49-F238E27FC236}">
                <a16:creationId xmlns:a16="http://schemas.microsoft.com/office/drawing/2014/main" id="{90FC7544-4AA1-4012-AD43-48ABB6AE0B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3778D1-BE32-4863-B562-1567D64A5E5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553347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>
            <a:extLst>
              <a:ext uri="{FF2B5EF4-FFF2-40B4-BE49-F238E27FC236}">
                <a16:creationId xmlns:a16="http://schemas.microsoft.com/office/drawing/2014/main" id="{EDC8839C-50C9-4ADD-B274-332652863E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页脚占位符 4">
            <a:extLst>
              <a:ext uri="{FF2B5EF4-FFF2-40B4-BE49-F238E27FC236}">
                <a16:creationId xmlns:a16="http://schemas.microsoft.com/office/drawing/2014/main" id="{9A25A0C7-496F-471C-8F61-AE62C42179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幻灯片编号占位符 5">
            <a:extLst>
              <a:ext uri="{FF2B5EF4-FFF2-40B4-BE49-F238E27FC236}">
                <a16:creationId xmlns:a16="http://schemas.microsoft.com/office/drawing/2014/main" id="{039BD139-1DA3-4925-B06D-5A4D49FE0E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A2D8B5-5FBC-414B-8770-EA3868539AF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9765815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>
            <a:extLst>
              <a:ext uri="{FF2B5EF4-FFF2-40B4-BE49-F238E27FC236}">
                <a16:creationId xmlns:a16="http://schemas.microsoft.com/office/drawing/2014/main" id="{FBB8BF69-7446-4349-B09C-68B5FDF6E6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页脚占位符 4">
            <a:extLst>
              <a:ext uri="{FF2B5EF4-FFF2-40B4-BE49-F238E27FC236}">
                <a16:creationId xmlns:a16="http://schemas.microsoft.com/office/drawing/2014/main" id="{0E622A81-D6DB-4EB1-9F35-89C6DDD212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幻灯片编号占位符 5">
            <a:extLst>
              <a:ext uri="{FF2B5EF4-FFF2-40B4-BE49-F238E27FC236}">
                <a16:creationId xmlns:a16="http://schemas.microsoft.com/office/drawing/2014/main" id="{50FAEB27-C4A9-4FEB-8A3D-F596B841A8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FDAEA2-7863-428D-8913-A2000CA8738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3707486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>
            <a:extLst>
              <a:ext uri="{FF2B5EF4-FFF2-40B4-BE49-F238E27FC236}">
                <a16:creationId xmlns:a16="http://schemas.microsoft.com/office/drawing/2014/main" id="{A0AD0BD4-EC20-4BE0-B90B-3DE53DD33F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914400"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页脚占位符 4">
            <a:extLst>
              <a:ext uri="{FF2B5EF4-FFF2-40B4-BE49-F238E27FC236}">
                <a16:creationId xmlns:a16="http://schemas.microsoft.com/office/drawing/2014/main" id="{CB96D8AE-8C4C-43B8-9A07-2678BA069F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914400"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幻灯片编号占位符 5">
            <a:extLst>
              <a:ext uri="{FF2B5EF4-FFF2-40B4-BE49-F238E27FC236}">
                <a16:creationId xmlns:a16="http://schemas.microsoft.com/office/drawing/2014/main" id="{AB667E32-F854-46B2-8B30-D5E539FEA9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08730A-B739-4CED-B26C-1CEBF803A83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8734070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>
            <a:extLst>
              <a:ext uri="{FF2B5EF4-FFF2-40B4-BE49-F238E27FC236}">
                <a16:creationId xmlns:a16="http://schemas.microsoft.com/office/drawing/2014/main" id="{92B6EAB8-42B8-49E8-B5B4-F99D8776D9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页脚占位符 4">
            <a:extLst>
              <a:ext uri="{FF2B5EF4-FFF2-40B4-BE49-F238E27FC236}">
                <a16:creationId xmlns:a16="http://schemas.microsoft.com/office/drawing/2014/main" id="{F795601A-6B33-443A-B68B-FCE127758D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幻灯片编号占位符 5">
            <a:extLst>
              <a:ext uri="{FF2B5EF4-FFF2-40B4-BE49-F238E27FC236}">
                <a16:creationId xmlns:a16="http://schemas.microsoft.com/office/drawing/2014/main" id="{8DF3E957-FCA2-4086-A9EE-97773D486B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7CCC17-69BC-4026-BA19-879C009FDF2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5293016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>
            <a:extLst>
              <a:ext uri="{FF2B5EF4-FFF2-40B4-BE49-F238E27FC236}">
                <a16:creationId xmlns:a16="http://schemas.microsoft.com/office/drawing/2014/main" id="{127BA716-1CB1-45BE-96F2-1585EC0500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914400"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页脚占位符 4">
            <a:extLst>
              <a:ext uri="{FF2B5EF4-FFF2-40B4-BE49-F238E27FC236}">
                <a16:creationId xmlns:a16="http://schemas.microsoft.com/office/drawing/2014/main" id="{D83826FB-28FB-417D-8B18-016EFC265A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914400"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幻灯片编号占位符 5">
            <a:extLst>
              <a:ext uri="{FF2B5EF4-FFF2-40B4-BE49-F238E27FC236}">
                <a16:creationId xmlns:a16="http://schemas.microsoft.com/office/drawing/2014/main" id="{E7FA7E06-8824-4638-A922-B9CD1B70EA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15B09E-B7C0-48A1-8011-0C747B60760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9308339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0233DD90-C39B-4D90-9E34-1F82169579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AF74FB76-95A0-4495-AF52-FA068A4D43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幻灯片编号占位符 5">
            <a:extLst>
              <a:ext uri="{FF2B5EF4-FFF2-40B4-BE49-F238E27FC236}">
                <a16:creationId xmlns:a16="http://schemas.microsoft.com/office/drawing/2014/main" id="{7BEC9AD3-6EB1-4ED4-89A4-F73CB9AB9B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A06D64-26A6-43F6-BE40-E13F03336AC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020815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>
            <a:extLst>
              <a:ext uri="{FF2B5EF4-FFF2-40B4-BE49-F238E27FC236}">
                <a16:creationId xmlns:a16="http://schemas.microsoft.com/office/drawing/2014/main" id="{25634E42-DFFC-486C-9051-502CA749B14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79967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defTabSz="914400"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 kumimoji="1" sz="1200">
                <a:solidFill>
                  <a:prstClr val="black">
                    <a:tint val="75000"/>
                  </a:prstClr>
                </a:solidFill>
                <a:latin typeface="Times New Roman" panose="02020603050405020304" pitchFamily="18" charset="0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页脚占位符 4">
            <a:extLst>
              <a:ext uri="{FF2B5EF4-FFF2-40B4-BE49-F238E27FC236}">
                <a16:creationId xmlns:a16="http://schemas.microsoft.com/office/drawing/2014/main" id="{57B433AF-D91C-4D20-B5D5-CB8E3CDC96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135967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defTabSz="914400"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 kumimoji="1" sz="1200">
                <a:solidFill>
                  <a:prstClr val="black">
                    <a:tint val="75000"/>
                  </a:prstClr>
                </a:solidFill>
                <a:latin typeface="Times New Roman" panose="02020603050405020304" pitchFamily="18" charset="0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幻灯片编号占位符 5">
            <a:extLst>
              <a:ext uri="{FF2B5EF4-FFF2-40B4-BE49-F238E27FC236}">
                <a16:creationId xmlns:a16="http://schemas.microsoft.com/office/drawing/2014/main" id="{1151511A-92A5-4E5F-8444-6A3154E10B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07967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 eaLnBrk="1" hangingPunct="1">
              <a:buFont typeface="Arial" panose="020B0604020202020204" pitchFamily="34" charset="0"/>
              <a:buChar char="•"/>
              <a:defRPr noProof="1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BA829E06-76F3-4551-99BB-065349FFB7C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1894417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日期占位符 3">
            <a:extLst>
              <a:ext uri="{FF2B5EF4-FFF2-40B4-BE49-F238E27FC236}">
                <a16:creationId xmlns:a16="http://schemas.microsoft.com/office/drawing/2014/main" id="{19CB3657-972C-414C-83B4-2DC54E350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页脚占位符 4">
            <a:extLst>
              <a:ext uri="{FF2B5EF4-FFF2-40B4-BE49-F238E27FC236}">
                <a16:creationId xmlns:a16="http://schemas.microsoft.com/office/drawing/2014/main" id="{A730B8F3-5437-41EB-85FF-47285FAFF4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幻灯片编号占位符 5">
            <a:extLst>
              <a:ext uri="{FF2B5EF4-FFF2-40B4-BE49-F238E27FC236}">
                <a16:creationId xmlns:a16="http://schemas.microsoft.com/office/drawing/2014/main" id="{F42D1F1F-1058-4C4B-B591-82050F0A42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CE5DE5-CF63-4159-8E4C-7E179C1E6CF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1840392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>
            <a:extLst>
              <a:ext uri="{FF2B5EF4-FFF2-40B4-BE49-F238E27FC236}">
                <a16:creationId xmlns:a16="http://schemas.microsoft.com/office/drawing/2014/main" id="{CF58B03E-2E0A-4F40-AB1E-D6378CB9B7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页脚占位符 4">
            <a:extLst>
              <a:ext uri="{FF2B5EF4-FFF2-40B4-BE49-F238E27FC236}">
                <a16:creationId xmlns:a16="http://schemas.microsoft.com/office/drawing/2014/main" id="{D48B5086-539E-4214-8C2A-44A1386D97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幻灯片编号占位符 5">
            <a:extLst>
              <a:ext uri="{FF2B5EF4-FFF2-40B4-BE49-F238E27FC236}">
                <a16:creationId xmlns:a16="http://schemas.microsoft.com/office/drawing/2014/main" id="{EF4F7DF9-4588-4A55-824F-B67C744A58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36A4ED-DD26-47BD-AA6D-AC2E816C28F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0211874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>
            <a:extLst>
              <a:ext uri="{FF2B5EF4-FFF2-40B4-BE49-F238E27FC236}">
                <a16:creationId xmlns:a16="http://schemas.microsoft.com/office/drawing/2014/main" id="{B982E07F-24CD-48A9-ADFF-117023CE6C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页脚占位符 4">
            <a:extLst>
              <a:ext uri="{FF2B5EF4-FFF2-40B4-BE49-F238E27FC236}">
                <a16:creationId xmlns:a16="http://schemas.microsoft.com/office/drawing/2014/main" id="{A70B6AB3-7228-41E0-8C85-7C96C65939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幻灯片编号占位符 5">
            <a:extLst>
              <a:ext uri="{FF2B5EF4-FFF2-40B4-BE49-F238E27FC236}">
                <a16:creationId xmlns:a16="http://schemas.microsoft.com/office/drawing/2014/main" id="{0476C118-870D-4194-A073-E059461BB0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526B92-9A19-4DD1-BB04-15F67C1DB8A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0885269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>
            <a:extLst>
              <a:ext uri="{FF2B5EF4-FFF2-40B4-BE49-F238E27FC236}">
                <a16:creationId xmlns:a16="http://schemas.microsoft.com/office/drawing/2014/main" id="{60319FEC-7F3C-4021-8713-E2B78CA86E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页脚占位符 4">
            <a:extLst>
              <a:ext uri="{FF2B5EF4-FFF2-40B4-BE49-F238E27FC236}">
                <a16:creationId xmlns:a16="http://schemas.microsoft.com/office/drawing/2014/main" id="{45353610-7587-4327-B189-DD8DC26E55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幻灯片编号占位符 5">
            <a:extLst>
              <a:ext uri="{FF2B5EF4-FFF2-40B4-BE49-F238E27FC236}">
                <a16:creationId xmlns:a16="http://schemas.microsoft.com/office/drawing/2014/main" id="{8FD25C36-4C4D-44D1-8557-758D5E94EE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150AE6-0739-4BED-A8F2-C497125F879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5643180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>
            <a:extLst>
              <a:ext uri="{FF2B5EF4-FFF2-40B4-BE49-F238E27FC236}">
                <a16:creationId xmlns:a16="http://schemas.microsoft.com/office/drawing/2014/main" id="{E33220DD-C529-4578-8C38-C8DB679B15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页脚占位符 4">
            <a:extLst>
              <a:ext uri="{FF2B5EF4-FFF2-40B4-BE49-F238E27FC236}">
                <a16:creationId xmlns:a16="http://schemas.microsoft.com/office/drawing/2014/main" id="{54E89C3B-72B2-4650-B42E-B419D1A464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幻灯片编号占位符 5">
            <a:extLst>
              <a:ext uri="{FF2B5EF4-FFF2-40B4-BE49-F238E27FC236}">
                <a16:creationId xmlns:a16="http://schemas.microsoft.com/office/drawing/2014/main" id="{4F15682C-B4D2-476A-A3E6-9C7F933C3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C54EBD-6C12-4711-A2BC-1680C2B43AE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3228798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>
            <a:extLst>
              <a:ext uri="{FF2B5EF4-FFF2-40B4-BE49-F238E27FC236}">
                <a16:creationId xmlns:a16="http://schemas.microsoft.com/office/drawing/2014/main" id="{6DC04D78-0B05-4411-B89D-18D2FF2600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页脚占位符 4">
            <a:extLst>
              <a:ext uri="{FF2B5EF4-FFF2-40B4-BE49-F238E27FC236}">
                <a16:creationId xmlns:a16="http://schemas.microsoft.com/office/drawing/2014/main" id="{893A1F9C-1331-453C-8B4B-86281F273B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幻灯片编号占位符 5">
            <a:extLst>
              <a:ext uri="{FF2B5EF4-FFF2-40B4-BE49-F238E27FC236}">
                <a16:creationId xmlns:a16="http://schemas.microsoft.com/office/drawing/2014/main" id="{8C5E8B35-9D3B-4061-9975-6A2FDF148B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63F321-7839-4B08-AF9B-864051B87A4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693367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9967" y="274638"/>
            <a:ext cx="10972800" cy="1143000"/>
          </a:xfrm>
        </p:spPr>
        <p:txBody>
          <a:bodyPr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275FF91D-5D78-4DD5-B364-BEDA2994295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79967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defTabSz="457200"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 kumimoji="1" sz="1200">
                <a:solidFill>
                  <a:prstClr val="black">
                    <a:tint val="75000"/>
                  </a:prstClr>
                </a:solidFill>
                <a:latin typeface="Times New Roman" panose="02020603050405020304" pitchFamily="18" charset="0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C48B11CD-2ABC-4C2D-9EC7-A97B619192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135967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defTabSz="457200"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 kumimoji="1" sz="1200">
                <a:solidFill>
                  <a:prstClr val="black">
                    <a:tint val="75000"/>
                  </a:prstClr>
                </a:solidFill>
                <a:latin typeface="Times New Roman" panose="02020603050405020304" pitchFamily="18" charset="0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68A1530C-1A81-4D36-91F6-DF29FAA154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07967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 defTabSz="457200" eaLnBrk="1" hangingPunct="1">
              <a:buFont typeface="Arial" panose="020B0604020202020204" pitchFamily="34" charset="0"/>
              <a:buChar char="•"/>
              <a:defRPr noProof="1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2E6F585E-D110-4DB2-A20B-72C3DDB7D55B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79340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>
            <a:extLst>
              <a:ext uri="{FF2B5EF4-FFF2-40B4-BE49-F238E27FC236}">
                <a16:creationId xmlns:a16="http://schemas.microsoft.com/office/drawing/2014/main" id="{5E085BFB-5BC2-411B-80E4-9B998183421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79967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defTabSz="914400"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 kumimoji="1" sz="1200">
                <a:solidFill>
                  <a:prstClr val="black">
                    <a:tint val="75000"/>
                  </a:prstClr>
                </a:solidFill>
                <a:latin typeface="Times New Roman" panose="02020603050405020304" pitchFamily="18" charset="0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页脚占位符 4">
            <a:extLst>
              <a:ext uri="{FF2B5EF4-FFF2-40B4-BE49-F238E27FC236}">
                <a16:creationId xmlns:a16="http://schemas.microsoft.com/office/drawing/2014/main" id="{ADEFD8C1-ECBF-4EBC-AA71-29CF2EC2C0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135967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defTabSz="914400"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 kumimoji="1" sz="1200">
                <a:solidFill>
                  <a:prstClr val="black">
                    <a:tint val="75000"/>
                  </a:prstClr>
                </a:solidFill>
                <a:latin typeface="Times New Roman" panose="02020603050405020304" pitchFamily="18" charset="0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幻灯片编号占位符 5">
            <a:extLst>
              <a:ext uri="{FF2B5EF4-FFF2-40B4-BE49-F238E27FC236}">
                <a16:creationId xmlns:a16="http://schemas.microsoft.com/office/drawing/2014/main" id="{54D92A7A-71D5-4654-8DD7-43F6A1EA42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07967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 eaLnBrk="1" hangingPunct="1">
              <a:buFont typeface="Arial" panose="020B0604020202020204" pitchFamily="34" charset="0"/>
              <a:buChar char="•"/>
              <a:defRPr noProof="1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FF2517BF-78F3-4DF7-A39B-7E3E6A8D9A2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548985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AC2D4E81-D742-459B-BA71-61F8DD51AE4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79967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defTabSz="457200"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 kumimoji="1" sz="1200">
                <a:solidFill>
                  <a:prstClr val="black">
                    <a:tint val="75000"/>
                  </a:prstClr>
                </a:solidFill>
                <a:latin typeface="Times New Roman" panose="02020603050405020304" pitchFamily="18" charset="0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454EF949-07AD-475D-A3EA-BA91466F93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135967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defTabSz="457200"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 kumimoji="1" sz="1200">
                <a:solidFill>
                  <a:prstClr val="black">
                    <a:tint val="75000"/>
                  </a:prstClr>
                </a:solidFill>
                <a:latin typeface="Times New Roman" panose="02020603050405020304" pitchFamily="18" charset="0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701994FD-4BE5-481F-AAD6-E0E5F1AF5C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07967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 defTabSz="457200" eaLnBrk="1" hangingPunct="1">
              <a:buFont typeface="Arial" panose="020B0604020202020204" pitchFamily="34" charset="0"/>
              <a:buChar char="•"/>
              <a:defRPr noProof="1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38E8D8E2-8617-42AB-AACC-68CBDF633FE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099571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3BF533C9-D178-4275-A11A-40DAD3962C7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79967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defTabSz="457200"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 kumimoji="1" sz="1200">
                <a:solidFill>
                  <a:prstClr val="black">
                    <a:tint val="75000"/>
                  </a:prstClr>
                </a:solidFill>
                <a:latin typeface="Times New Roman" panose="02020603050405020304" pitchFamily="18" charset="0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3F0383F9-40F8-4997-913D-1ED5B1B9C6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135967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defTabSz="457200"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 kumimoji="1" sz="1200">
                <a:solidFill>
                  <a:prstClr val="black">
                    <a:tint val="75000"/>
                  </a:prstClr>
                </a:solidFill>
                <a:latin typeface="Times New Roman" panose="02020603050405020304" pitchFamily="18" charset="0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9B26E988-833D-4455-A385-B2AC2F5BA1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07967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 defTabSz="457200" eaLnBrk="1" hangingPunct="1">
              <a:buFont typeface="Arial" panose="020B0604020202020204" pitchFamily="34" charset="0"/>
              <a:buChar char="•"/>
              <a:defRPr noProof="1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02C3C5DC-2DCD-440C-8170-3ED56652A3E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310971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5FBA8ECB-0761-4C60-852C-14024502BDB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79967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defTabSz="457200"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 kumimoji="1" sz="1200">
                <a:solidFill>
                  <a:prstClr val="black">
                    <a:tint val="75000"/>
                  </a:prstClr>
                </a:solidFill>
                <a:latin typeface="Times New Roman" panose="02020603050405020304" pitchFamily="18" charset="0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57CCD7B9-4FE7-4AE2-B455-15B36274CF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135967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defTabSz="457200"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 kumimoji="1" sz="1200">
                <a:solidFill>
                  <a:prstClr val="black">
                    <a:tint val="75000"/>
                  </a:prstClr>
                </a:solidFill>
                <a:latin typeface="Times New Roman" panose="02020603050405020304" pitchFamily="18" charset="0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321CFBAF-EDBB-40A7-AE8A-4F18619AF2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07967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 defTabSz="457200" eaLnBrk="1" hangingPunct="1">
              <a:buFont typeface="Arial" panose="020B0604020202020204" pitchFamily="34" charset="0"/>
              <a:buChar char="•"/>
              <a:defRPr noProof="1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C70E3DD2-726F-487C-B183-145DB1961A6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27306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A174F898-1F6E-415F-A56B-295A03BB8C0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79967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defTabSz="457200"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 kumimoji="1" sz="1200">
                <a:solidFill>
                  <a:prstClr val="black">
                    <a:tint val="75000"/>
                  </a:prstClr>
                </a:solidFill>
                <a:latin typeface="Times New Roman" panose="02020603050405020304" pitchFamily="18" charset="0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01F58868-0E57-4167-A698-FFAF3CF64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135967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defTabSz="457200"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 kumimoji="1" sz="1200">
                <a:solidFill>
                  <a:prstClr val="black">
                    <a:tint val="75000"/>
                  </a:prstClr>
                </a:solidFill>
                <a:latin typeface="Times New Roman" panose="02020603050405020304" pitchFamily="18" charset="0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16EA9B5D-F5C9-4EAE-91F2-1BA2A19D91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07967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 defTabSz="457200" eaLnBrk="1" hangingPunct="1">
              <a:buFont typeface="Arial" panose="020B0604020202020204" pitchFamily="34" charset="0"/>
              <a:buChar char="•"/>
              <a:defRPr noProof="1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7B1FE8B5-A5A7-4D21-AAEA-AB1AFBB9D02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236214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>
            <a:extLst>
              <a:ext uri="{FF2B5EF4-FFF2-40B4-BE49-F238E27FC236}">
                <a16:creationId xmlns:a16="http://schemas.microsoft.com/office/drawing/2014/main" id="{4BC22A47-1C72-46D2-A258-1CF891F2801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79967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defTabSz="914400"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 kumimoji="1" sz="1200">
                <a:solidFill>
                  <a:prstClr val="black">
                    <a:tint val="75000"/>
                  </a:prstClr>
                </a:solidFill>
                <a:latin typeface="Times New Roman" panose="02020603050405020304" pitchFamily="18" charset="0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页脚占位符 4">
            <a:extLst>
              <a:ext uri="{FF2B5EF4-FFF2-40B4-BE49-F238E27FC236}">
                <a16:creationId xmlns:a16="http://schemas.microsoft.com/office/drawing/2014/main" id="{D619C20B-5856-41FC-BFD6-60B368D1D7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135967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defTabSz="914400"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 kumimoji="1" sz="1200">
                <a:solidFill>
                  <a:prstClr val="black">
                    <a:tint val="75000"/>
                  </a:prstClr>
                </a:solidFill>
                <a:latin typeface="Times New Roman" panose="02020603050405020304" pitchFamily="18" charset="0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幻灯片编号占位符 5">
            <a:extLst>
              <a:ext uri="{FF2B5EF4-FFF2-40B4-BE49-F238E27FC236}">
                <a16:creationId xmlns:a16="http://schemas.microsoft.com/office/drawing/2014/main" id="{CCE82CDD-0647-438A-B58D-16A5C01A3E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07967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 eaLnBrk="1" hangingPunct="1">
              <a:buFont typeface="Arial" panose="020B0604020202020204" pitchFamily="34" charset="0"/>
              <a:buChar char="•"/>
              <a:defRPr noProof="1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0CA57BFC-9E1E-40B7-B225-0CAB77EA8E4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906587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7" Type="http://schemas.openxmlformats.org/officeDocument/2006/relationships/image" Target="../media/image4.png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14.xml"/><Relationship Id="rId7" Type="http://schemas.openxmlformats.org/officeDocument/2006/relationships/theme" Target="../theme/theme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image" Target="../media/image4.png"/><Relationship Id="rId5" Type="http://schemas.openxmlformats.org/officeDocument/2006/relationships/slideLayout" Target="../slideLayouts/slideLayout16.xml"/><Relationship Id="rId10" Type="http://schemas.openxmlformats.org/officeDocument/2006/relationships/image" Target="../media/image3.png"/><Relationship Id="rId4" Type="http://schemas.openxmlformats.org/officeDocument/2006/relationships/slideLayout" Target="../slideLayouts/slideLayout15.xml"/><Relationship Id="rId9" Type="http://schemas.openxmlformats.org/officeDocument/2006/relationships/image" Target="../media/image2.pn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13" Type="http://schemas.openxmlformats.org/officeDocument/2006/relationships/image" Target="../media/image4.png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image" Target="../media/image3.png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image" Target="../media/image2.png"/><Relationship Id="rId5" Type="http://schemas.openxmlformats.org/officeDocument/2006/relationships/slideLayout" Target="../slideLayouts/slideLayout22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21.xml"/><Relationship Id="rId9" Type="http://schemas.openxmlformats.org/officeDocument/2006/relationships/theme" Target="../theme/theme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289773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标题占位符 1">
            <a:extLst>
              <a:ext uri="{FF2B5EF4-FFF2-40B4-BE49-F238E27FC236}">
                <a16:creationId xmlns:a16="http://schemas.microsoft.com/office/drawing/2014/main" id="{3045D3BA-3F07-48B0-B240-B27D99D7CB37}"/>
              </a:ext>
            </a:extLst>
          </p:cNvPr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579967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5123" name="文本占位符 2">
            <a:extLst>
              <a:ext uri="{FF2B5EF4-FFF2-40B4-BE49-F238E27FC236}">
                <a16:creationId xmlns:a16="http://schemas.microsoft.com/office/drawing/2014/main" id="{D2821CE0-B8C6-46A6-A340-432C6CF7ED26}"/>
              </a:ext>
            </a:extLst>
          </p:cNvPr>
          <p:cNvSpPr>
            <a:spLocks noGrp="1" noChangeArrowheads="1"/>
          </p:cNvSpPr>
          <p:nvPr>
            <p:ph type="body" idx="4294967295"/>
          </p:nvPr>
        </p:nvSpPr>
        <p:spPr bwMode="auto">
          <a:xfrm>
            <a:off x="579967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1EAFBEEE-42B4-4334-83FC-6D3924AE55D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79967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defTabSz="457200"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 kumimoji="1" sz="1200">
                <a:solidFill>
                  <a:prstClr val="black">
                    <a:tint val="75000"/>
                  </a:prstClr>
                </a:solidFill>
                <a:latin typeface="Times New Roman" panose="02020603050405020304" pitchFamily="18" charset="0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9B6BD3B2-FB03-447F-A750-CC6A622AC5D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135967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defTabSz="457200"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 kumimoji="1" sz="1200">
                <a:solidFill>
                  <a:prstClr val="black">
                    <a:tint val="75000"/>
                  </a:prstClr>
                </a:solidFill>
                <a:latin typeface="Times New Roman" panose="02020603050405020304" pitchFamily="18" charset="0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幻灯片编号占位符 5">
            <a:extLst>
              <a:ext uri="{FF2B5EF4-FFF2-40B4-BE49-F238E27FC236}">
                <a16:creationId xmlns:a16="http://schemas.microsoft.com/office/drawing/2014/main" id="{9EF87526-3268-4D1B-B38A-D54A023206E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707967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 defTabSz="457200" eaLnBrk="1" hangingPunct="1">
              <a:buFont typeface="Arial" panose="020B0604020202020204" pitchFamily="34" charset="0"/>
              <a:buChar char="•"/>
              <a:defRPr sz="1200" noProof="1">
                <a:solidFill>
                  <a:srgbClr val="898989"/>
                </a:solidFill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8ACEDA3E-567B-4A92-90EA-0BE59BCFBA6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  <p:pic>
        <p:nvPicPr>
          <p:cNvPr id="5127" name="图片 53">
            <a:extLst>
              <a:ext uri="{FF2B5EF4-FFF2-40B4-BE49-F238E27FC236}">
                <a16:creationId xmlns:a16="http://schemas.microsoft.com/office/drawing/2014/main" id="{0B637667-8D4D-4F3B-AEA1-AF7ADFC8C440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350" y="0"/>
            <a:ext cx="12181417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128" name="组 54">
            <a:extLst>
              <a:ext uri="{FF2B5EF4-FFF2-40B4-BE49-F238E27FC236}">
                <a16:creationId xmlns:a16="http://schemas.microsoft.com/office/drawing/2014/main" id="{C2589CC7-BE28-4448-9F62-FA0A2A3A81CA}"/>
              </a:ext>
            </a:extLst>
          </p:cNvPr>
          <p:cNvGrpSpPr>
            <a:grpSpLocks/>
          </p:cNvGrpSpPr>
          <p:nvPr userDrawn="1"/>
        </p:nvGrpSpPr>
        <p:grpSpPr bwMode="auto">
          <a:xfrm>
            <a:off x="-522818" y="4598988"/>
            <a:ext cx="2214035" cy="2216150"/>
            <a:chOff x="-474161" y="4081888"/>
            <a:chExt cx="1981984" cy="2645369"/>
          </a:xfrm>
        </p:grpSpPr>
        <p:pic>
          <p:nvPicPr>
            <p:cNvPr id="5132" name="Picture 47" descr="연필">
              <a:extLst>
                <a:ext uri="{FF2B5EF4-FFF2-40B4-BE49-F238E27FC236}">
                  <a16:creationId xmlns:a16="http://schemas.microsoft.com/office/drawing/2014/main" id="{6CA4CFAB-7655-4D3D-AE76-096887BDCBF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3740" y="4081888"/>
              <a:ext cx="603122" cy="24353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133" name="Picture 43" descr="꽃">
              <a:extLst>
                <a:ext uri="{FF2B5EF4-FFF2-40B4-BE49-F238E27FC236}">
                  <a16:creationId xmlns:a16="http://schemas.microsoft.com/office/drawing/2014/main" id="{D845BE38-C0A0-44BF-B204-9A37F60F792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474161" y="4813904"/>
              <a:ext cx="1981984" cy="19133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6155" name="幻灯片编号占位符 5">
            <a:extLst>
              <a:ext uri="{FF2B5EF4-FFF2-40B4-BE49-F238E27FC236}">
                <a16:creationId xmlns:a16="http://schemas.microsoft.com/office/drawing/2014/main" id="{677B0098-101D-4524-AA66-CD901B529E7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707967" y="6356351"/>
            <a:ext cx="28448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defTabSz="4572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defTabSz="4572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defTabSz="4572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defTabSz="4572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defTabSz="4572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defTabSz="4572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defTabSz="4572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defTabSz="4572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defTabSz="4572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buFont typeface="Arial" panose="020B0604020202020204" pitchFamily="34" charset="0"/>
              <a:buNone/>
              <a:defRPr/>
            </a:pPr>
            <a:fld id="{6FC0AD21-4D85-49B5-9D99-189CCEF6A964}" type="slidenum">
              <a:rPr lang="zh-CN" altLang="en-US" sz="1200" smtClean="0">
                <a:solidFill>
                  <a:srgbClr val="898989"/>
                </a:solidFill>
                <a:latin typeface="Times New Roman" panose="02020603050405020304" pitchFamily="18" charset="0"/>
              </a:rPr>
              <a:pPr algn="r" eaLnBrk="1" hangingPunct="1">
                <a:buFont typeface="Arial" panose="020B0604020202020204" pitchFamily="34" charset="0"/>
                <a:buNone/>
                <a:defRPr/>
              </a:pPr>
              <a:t>‹#›</a:t>
            </a:fld>
            <a:endParaRPr lang="zh-CN" altLang="en-US" sz="1200">
              <a:solidFill>
                <a:srgbClr val="898989"/>
              </a:solidFill>
              <a:latin typeface="Times New Roman" panose="02020603050405020304" pitchFamily="18" charset="0"/>
            </a:endParaRPr>
          </a:p>
        </p:txBody>
      </p:sp>
      <p:sp>
        <p:nvSpPr>
          <p:cNvPr id="6156" name="幻灯片编号占位符 5">
            <a:extLst>
              <a:ext uri="{FF2B5EF4-FFF2-40B4-BE49-F238E27FC236}">
                <a16:creationId xmlns:a16="http://schemas.microsoft.com/office/drawing/2014/main" id="{710FDEF6-AF73-44FC-90C9-1A751AA809C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707967" y="6356351"/>
            <a:ext cx="28448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defTabSz="4572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defTabSz="4572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defTabSz="4572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defTabSz="4572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defTabSz="4572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defTabSz="4572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defTabSz="4572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defTabSz="4572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defTabSz="4572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buFont typeface="Arial" panose="020B0604020202020204" pitchFamily="34" charset="0"/>
              <a:buNone/>
              <a:defRPr/>
            </a:pPr>
            <a:fld id="{38D237B8-DBF1-4633-8D75-81A75296976A}" type="slidenum">
              <a:rPr lang="zh-CN" altLang="en-US" sz="1200" smtClean="0">
                <a:solidFill>
                  <a:srgbClr val="898989"/>
                </a:solidFill>
                <a:latin typeface="Times New Roman" panose="02020603050405020304" pitchFamily="18" charset="0"/>
              </a:rPr>
              <a:pPr algn="r" eaLnBrk="1" hangingPunct="1">
                <a:buFont typeface="Arial" panose="020B0604020202020204" pitchFamily="34" charset="0"/>
                <a:buNone/>
                <a:defRPr/>
              </a:pPr>
              <a:t>‹#›</a:t>
            </a:fld>
            <a:endParaRPr lang="zh-CN" altLang="en-US" sz="1200">
              <a:solidFill>
                <a:srgbClr val="898989"/>
              </a:solidFill>
              <a:latin typeface="Times New Roman" panose="02020603050405020304" pitchFamily="18" charset="0"/>
            </a:endParaRPr>
          </a:p>
        </p:txBody>
      </p:sp>
      <p:pic>
        <p:nvPicPr>
          <p:cNvPr id="5131" name="图片 45" descr="枫叶副本.gif">
            <a:extLst>
              <a:ext uri="{FF2B5EF4-FFF2-40B4-BE49-F238E27FC236}">
                <a16:creationId xmlns:a16="http://schemas.microsoft.com/office/drawing/2014/main" id="{964337FD-E6E9-41A2-9EFB-8C0505F3DB46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48484" y="6154738"/>
            <a:ext cx="954616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826100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</p:sldLayoutIdLst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Times New Roman" panose="02020603050405020304" pitchFamily="18" charset="0"/>
          <a:ea typeface="+mj-ea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Times New Roman" panose="02020603050405020304" pitchFamily="18" charset="0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Times New Roman" panose="02020603050405020304" pitchFamily="18" charset="0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Times New Roman" panose="02020603050405020304" pitchFamily="18" charset="0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Times New Roman" panose="02020603050405020304" pitchFamily="18" charset="0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Times New Roman" panose="02020603050405020304" pitchFamily="18" charset="0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 panose="020B0604020202020204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 panose="020B0604020202020204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 panose="020B0604020202020204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 panose="020B0604020202020204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标题占位符 1">
            <a:extLst>
              <a:ext uri="{FF2B5EF4-FFF2-40B4-BE49-F238E27FC236}">
                <a16:creationId xmlns:a16="http://schemas.microsoft.com/office/drawing/2014/main" id="{49CB92F1-82FD-4558-8E99-F065DBA8CA79}"/>
              </a:ext>
            </a:extLst>
          </p:cNvPr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579967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6147" name="文本占位符 2">
            <a:extLst>
              <a:ext uri="{FF2B5EF4-FFF2-40B4-BE49-F238E27FC236}">
                <a16:creationId xmlns:a16="http://schemas.microsoft.com/office/drawing/2014/main" id="{16E34521-6F1D-4739-9B81-759CBF8C54F6}"/>
              </a:ext>
            </a:extLst>
          </p:cNvPr>
          <p:cNvSpPr>
            <a:spLocks noGrp="1" noChangeArrowheads="1"/>
          </p:cNvSpPr>
          <p:nvPr>
            <p:ph type="body" idx="4294967295"/>
          </p:nvPr>
        </p:nvSpPr>
        <p:spPr bwMode="auto">
          <a:xfrm>
            <a:off x="579967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99EA6675-055C-417B-A10F-0CFF0669840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79967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defTabSz="457200"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 kumimoji="1" sz="1200">
                <a:solidFill>
                  <a:prstClr val="black">
                    <a:tint val="75000"/>
                  </a:prstClr>
                </a:solidFill>
                <a:latin typeface="Times New Roman" panose="02020603050405020304" pitchFamily="18" charset="0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DAF50993-B264-4E72-A2A1-D102548AE70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135967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defTabSz="457200"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 kumimoji="1" sz="1200">
                <a:solidFill>
                  <a:prstClr val="black">
                    <a:tint val="75000"/>
                  </a:prstClr>
                </a:solidFill>
                <a:latin typeface="Times New Roman" panose="02020603050405020304" pitchFamily="18" charset="0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幻灯片编号占位符 5">
            <a:extLst>
              <a:ext uri="{FF2B5EF4-FFF2-40B4-BE49-F238E27FC236}">
                <a16:creationId xmlns:a16="http://schemas.microsoft.com/office/drawing/2014/main" id="{D601DF30-F11D-46D5-996F-22D1C569308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707967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 defTabSz="457200" eaLnBrk="1" hangingPunct="1">
              <a:buFont typeface="Arial" panose="020B0604020202020204" pitchFamily="34" charset="0"/>
              <a:buChar char="•"/>
              <a:defRPr sz="1200" noProof="1">
                <a:solidFill>
                  <a:srgbClr val="898989"/>
                </a:solidFill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BA995C06-5EC2-43DD-842B-FD58C694960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  <p:pic>
        <p:nvPicPr>
          <p:cNvPr id="6151" name="图片 53">
            <a:extLst>
              <a:ext uri="{FF2B5EF4-FFF2-40B4-BE49-F238E27FC236}">
                <a16:creationId xmlns:a16="http://schemas.microsoft.com/office/drawing/2014/main" id="{DCD835B3-01DD-4B69-B254-CBACE9D5BB60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350" y="0"/>
            <a:ext cx="12181417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152" name="组 54">
            <a:extLst>
              <a:ext uri="{FF2B5EF4-FFF2-40B4-BE49-F238E27FC236}">
                <a16:creationId xmlns:a16="http://schemas.microsoft.com/office/drawing/2014/main" id="{60A2D37B-2639-4652-97BA-7F658E444A83}"/>
              </a:ext>
            </a:extLst>
          </p:cNvPr>
          <p:cNvGrpSpPr>
            <a:grpSpLocks/>
          </p:cNvGrpSpPr>
          <p:nvPr userDrawn="1"/>
        </p:nvGrpSpPr>
        <p:grpSpPr bwMode="auto">
          <a:xfrm>
            <a:off x="-522818" y="4598988"/>
            <a:ext cx="2214035" cy="2216150"/>
            <a:chOff x="-474161" y="4081888"/>
            <a:chExt cx="1981984" cy="2645369"/>
          </a:xfrm>
        </p:grpSpPr>
        <p:pic>
          <p:nvPicPr>
            <p:cNvPr id="6156" name="Picture 47" descr="연필">
              <a:extLst>
                <a:ext uri="{FF2B5EF4-FFF2-40B4-BE49-F238E27FC236}">
                  <a16:creationId xmlns:a16="http://schemas.microsoft.com/office/drawing/2014/main" id="{F303ADEC-297B-4CFE-B8EF-579B340F832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3740" y="4081888"/>
              <a:ext cx="603122" cy="24353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157" name="Picture 43" descr="꽃">
              <a:extLst>
                <a:ext uri="{FF2B5EF4-FFF2-40B4-BE49-F238E27FC236}">
                  <a16:creationId xmlns:a16="http://schemas.microsoft.com/office/drawing/2014/main" id="{C112588F-A5C2-41A6-9897-9356F21E8FE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474161" y="4813904"/>
              <a:ext cx="1981984" cy="19133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7179" name="幻灯片编号占位符 5">
            <a:extLst>
              <a:ext uri="{FF2B5EF4-FFF2-40B4-BE49-F238E27FC236}">
                <a16:creationId xmlns:a16="http://schemas.microsoft.com/office/drawing/2014/main" id="{4A6D558E-01D8-442C-A37C-AB8547BA22B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707967" y="6356351"/>
            <a:ext cx="28448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defTabSz="4572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defTabSz="4572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defTabSz="4572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defTabSz="4572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defTabSz="4572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defTabSz="4572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defTabSz="4572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defTabSz="4572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defTabSz="4572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buFont typeface="Arial" panose="020B0604020202020204" pitchFamily="34" charset="0"/>
              <a:buNone/>
              <a:defRPr/>
            </a:pPr>
            <a:fld id="{099B6010-FCE8-4413-906A-977A02C5AEE0}" type="slidenum">
              <a:rPr lang="zh-CN" altLang="en-US" sz="1200" smtClean="0">
                <a:solidFill>
                  <a:srgbClr val="898989"/>
                </a:solidFill>
                <a:latin typeface="Times New Roman" panose="02020603050405020304" pitchFamily="18" charset="0"/>
              </a:rPr>
              <a:pPr algn="r" eaLnBrk="1" hangingPunct="1">
                <a:buFont typeface="Arial" panose="020B0604020202020204" pitchFamily="34" charset="0"/>
                <a:buNone/>
                <a:defRPr/>
              </a:pPr>
              <a:t>‹#›</a:t>
            </a:fld>
            <a:endParaRPr lang="zh-CN" altLang="en-US" sz="1200">
              <a:solidFill>
                <a:srgbClr val="898989"/>
              </a:solidFill>
              <a:latin typeface="Times New Roman" panose="02020603050405020304" pitchFamily="18" charset="0"/>
            </a:endParaRPr>
          </a:p>
        </p:txBody>
      </p:sp>
      <p:sp>
        <p:nvSpPr>
          <p:cNvPr id="7180" name="幻灯片编号占位符 5">
            <a:extLst>
              <a:ext uri="{FF2B5EF4-FFF2-40B4-BE49-F238E27FC236}">
                <a16:creationId xmlns:a16="http://schemas.microsoft.com/office/drawing/2014/main" id="{3663A9C9-3237-4F7C-A785-84AC35DE7DB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707967" y="6356351"/>
            <a:ext cx="28448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defTabSz="4572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defTabSz="4572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defTabSz="4572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defTabSz="4572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defTabSz="4572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defTabSz="4572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defTabSz="4572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defTabSz="4572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defTabSz="4572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buFont typeface="Arial" panose="020B0604020202020204" pitchFamily="34" charset="0"/>
              <a:buNone/>
              <a:defRPr/>
            </a:pPr>
            <a:fld id="{457643D2-C893-4619-BB72-4354FE694336}" type="slidenum">
              <a:rPr lang="zh-CN" altLang="en-US" sz="1200" smtClean="0">
                <a:solidFill>
                  <a:srgbClr val="898989"/>
                </a:solidFill>
                <a:latin typeface="宋体" panose="02010600030101010101" pitchFamily="2" charset="-122"/>
              </a:rPr>
              <a:pPr algn="r" eaLnBrk="1" hangingPunct="1">
                <a:buFont typeface="Arial" panose="020B0604020202020204" pitchFamily="34" charset="0"/>
                <a:buNone/>
                <a:defRPr/>
              </a:pPr>
              <a:t>‹#›</a:t>
            </a:fld>
            <a:endParaRPr lang="zh-CN" altLang="en-US" sz="1200">
              <a:solidFill>
                <a:srgbClr val="898989"/>
              </a:solidFill>
              <a:latin typeface="宋体" panose="02010600030101010101" pitchFamily="2" charset="-122"/>
            </a:endParaRPr>
          </a:p>
        </p:txBody>
      </p:sp>
      <p:pic>
        <p:nvPicPr>
          <p:cNvPr id="6155" name="图片 45" descr="枫叶副本.gif">
            <a:extLst>
              <a:ext uri="{FF2B5EF4-FFF2-40B4-BE49-F238E27FC236}">
                <a16:creationId xmlns:a16="http://schemas.microsoft.com/office/drawing/2014/main" id="{AAEEB3DD-1840-44F0-B908-574BC2D7B96A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48484" y="6154738"/>
            <a:ext cx="954616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971873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</p:sldLayoutIdLst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Times New Roman" panose="02020603050405020304" pitchFamily="18" charset="0"/>
          <a:ea typeface="+mj-ea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Times New Roman" panose="02020603050405020304" pitchFamily="18" charset="0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Times New Roman" panose="02020603050405020304" pitchFamily="18" charset="0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Times New Roman" panose="02020603050405020304" pitchFamily="18" charset="0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Times New Roman" panose="02020603050405020304" pitchFamily="18" charset="0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Times New Roman" panose="02020603050405020304" pitchFamily="18" charset="0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 panose="020B0604020202020204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 panose="020B0604020202020204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 panose="020B0604020202020204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 panose="020B0604020202020204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标题占位符 1">
            <a:extLst>
              <a:ext uri="{FF2B5EF4-FFF2-40B4-BE49-F238E27FC236}">
                <a16:creationId xmlns:a16="http://schemas.microsoft.com/office/drawing/2014/main" id="{3E6A91C8-B8D6-4981-8662-3DB76DE022C8}"/>
              </a:ext>
            </a:extLst>
          </p:cNvPr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579967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6387" name="文本占位符 2">
            <a:extLst>
              <a:ext uri="{FF2B5EF4-FFF2-40B4-BE49-F238E27FC236}">
                <a16:creationId xmlns:a16="http://schemas.microsoft.com/office/drawing/2014/main" id="{74DBCB1A-E3BE-409F-86CE-BBBDFABEECBB}"/>
              </a:ext>
            </a:extLst>
          </p:cNvPr>
          <p:cNvSpPr>
            <a:spLocks noGrp="1" noChangeArrowheads="1"/>
          </p:cNvSpPr>
          <p:nvPr>
            <p:ph type="body" idx="4294967295"/>
          </p:nvPr>
        </p:nvSpPr>
        <p:spPr bwMode="auto">
          <a:xfrm>
            <a:off x="579967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A33D984A-EE1D-4F99-BCED-C6E123DF2CF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79967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defTabSz="457200"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 kumimoji="1" sz="1200">
                <a:solidFill>
                  <a:prstClr val="black">
                    <a:tint val="75000"/>
                  </a:prstClr>
                </a:solidFill>
                <a:latin typeface="Times New Roman" panose="02020603050405020304" pitchFamily="18" charset="0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35D61E16-0FC5-4EF5-8A4E-3C8F4D0F2E9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135967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defTabSz="457200"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 kumimoji="1" sz="1200">
                <a:solidFill>
                  <a:prstClr val="black">
                    <a:tint val="75000"/>
                  </a:prstClr>
                </a:solidFill>
                <a:latin typeface="Times New Roman" panose="02020603050405020304" pitchFamily="18" charset="0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幻灯片编号占位符 5">
            <a:extLst>
              <a:ext uri="{FF2B5EF4-FFF2-40B4-BE49-F238E27FC236}">
                <a16:creationId xmlns:a16="http://schemas.microsoft.com/office/drawing/2014/main" id="{A96E4312-3FAE-413F-82FA-0D559D0B928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707967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 defTabSz="457200" eaLnBrk="1" hangingPunct="1">
              <a:buFont typeface="Arial" panose="020B0604020202020204" pitchFamily="34" charset="0"/>
              <a:buChar char="•"/>
              <a:defRPr sz="1200" noProof="1">
                <a:solidFill>
                  <a:srgbClr val="898989"/>
                </a:solidFill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8D5EDDE0-0317-478F-B1D1-25ABFCB8C5F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  <p:pic>
        <p:nvPicPr>
          <p:cNvPr id="16391" name="图片 53">
            <a:extLst>
              <a:ext uri="{FF2B5EF4-FFF2-40B4-BE49-F238E27FC236}">
                <a16:creationId xmlns:a16="http://schemas.microsoft.com/office/drawing/2014/main" id="{C95138CE-3E06-4FBF-9CC2-64617247EDC8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350" y="0"/>
            <a:ext cx="12181417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6392" name="组 54">
            <a:extLst>
              <a:ext uri="{FF2B5EF4-FFF2-40B4-BE49-F238E27FC236}">
                <a16:creationId xmlns:a16="http://schemas.microsoft.com/office/drawing/2014/main" id="{A90AFA6C-C302-4F15-BDB1-EC43717BD1EE}"/>
              </a:ext>
            </a:extLst>
          </p:cNvPr>
          <p:cNvGrpSpPr>
            <a:grpSpLocks/>
          </p:cNvGrpSpPr>
          <p:nvPr userDrawn="1"/>
        </p:nvGrpSpPr>
        <p:grpSpPr bwMode="auto">
          <a:xfrm>
            <a:off x="-522818" y="4598988"/>
            <a:ext cx="2214035" cy="2216150"/>
            <a:chOff x="-474161" y="4081888"/>
            <a:chExt cx="1981984" cy="2645369"/>
          </a:xfrm>
        </p:grpSpPr>
        <p:pic>
          <p:nvPicPr>
            <p:cNvPr id="16396" name="Picture 47" descr="연필">
              <a:extLst>
                <a:ext uri="{FF2B5EF4-FFF2-40B4-BE49-F238E27FC236}">
                  <a16:creationId xmlns:a16="http://schemas.microsoft.com/office/drawing/2014/main" id="{C171F5F5-B41D-4F5D-8953-85C3E4D71C5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3740" y="4081888"/>
              <a:ext cx="603122" cy="24353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6397" name="Picture 43" descr="꽃">
              <a:extLst>
                <a:ext uri="{FF2B5EF4-FFF2-40B4-BE49-F238E27FC236}">
                  <a16:creationId xmlns:a16="http://schemas.microsoft.com/office/drawing/2014/main" id="{8CBF6C03-9A95-431D-9253-52DE97B765C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474161" y="4813904"/>
              <a:ext cx="1981984" cy="19133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8443" name="幻灯片编号占位符 5">
            <a:extLst>
              <a:ext uri="{FF2B5EF4-FFF2-40B4-BE49-F238E27FC236}">
                <a16:creationId xmlns:a16="http://schemas.microsoft.com/office/drawing/2014/main" id="{0B7C7AE4-5A4D-4C30-947B-1D5E026F792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707967" y="6356351"/>
            <a:ext cx="28448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defTabSz="4572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defTabSz="4572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defTabSz="4572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defTabSz="4572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defTabSz="4572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defTabSz="4572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defTabSz="4572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defTabSz="4572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defTabSz="4572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buFont typeface="Arial" panose="020B0604020202020204" pitchFamily="34" charset="0"/>
              <a:buNone/>
              <a:defRPr/>
            </a:pPr>
            <a:fld id="{E0870C45-E378-4B5A-B739-323614300E1C}" type="slidenum">
              <a:rPr lang="zh-CN" altLang="en-US" sz="1200" smtClean="0">
                <a:solidFill>
                  <a:srgbClr val="898989"/>
                </a:solidFill>
                <a:latin typeface="Times New Roman" panose="02020603050405020304" pitchFamily="18" charset="0"/>
              </a:rPr>
              <a:pPr algn="r" eaLnBrk="1" hangingPunct="1">
                <a:buFont typeface="Arial" panose="020B0604020202020204" pitchFamily="34" charset="0"/>
                <a:buNone/>
                <a:defRPr/>
              </a:pPr>
              <a:t>‹#›</a:t>
            </a:fld>
            <a:endParaRPr lang="zh-CN" altLang="en-US" sz="1200">
              <a:solidFill>
                <a:srgbClr val="898989"/>
              </a:solidFill>
              <a:latin typeface="Times New Roman" panose="02020603050405020304" pitchFamily="18" charset="0"/>
            </a:endParaRPr>
          </a:p>
        </p:txBody>
      </p:sp>
      <p:sp>
        <p:nvSpPr>
          <p:cNvPr id="18444" name="幻灯片编号占位符 5">
            <a:extLst>
              <a:ext uri="{FF2B5EF4-FFF2-40B4-BE49-F238E27FC236}">
                <a16:creationId xmlns:a16="http://schemas.microsoft.com/office/drawing/2014/main" id="{46F3CCFC-E053-432D-9362-43880794706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707967" y="6356351"/>
            <a:ext cx="28448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defTabSz="4572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defTabSz="4572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defTabSz="4572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defTabSz="4572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defTabSz="4572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defTabSz="4572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defTabSz="4572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defTabSz="4572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defTabSz="4572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buFont typeface="Arial" panose="020B0604020202020204" pitchFamily="34" charset="0"/>
              <a:buNone/>
              <a:defRPr/>
            </a:pPr>
            <a:fld id="{F4B946C1-13BB-4E66-80CB-565C36A6A332}" type="slidenum">
              <a:rPr lang="zh-CN" altLang="en-US" sz="1200" smtClean="0">
                <a:solidFill>
                  <a:srgbClr val="898989"/>
                </a:solidFill>
                <a:latin typeface="宋体" panose="02010600030101010101" pitchFamily="2" charset="-122"/>
              </a:rPr>
              <a:pPr algn="r" eaLnBrk="1" hangingPunct="1">
                <a:buFont typeface="Arial" panose="020B0604020202020204" pitchFamily="34" charset="0"/>
                <a:buNone/>
                <a:defRPr/>
              </a:pPr>
              <a:t>‹#›</a:t>
            </a:fld>
            <a:endParaRPr lang="zh-CN" altLang="en-US" sz="1200">
              <a:solidFill>
                <a:srgbClr val="898989"/>
              </a:solidFill>
              <a:latin typeface="宋体" panose="02010600030101010101" pitchFamily="2" charset="-122"/>
            </a:endParaRPr>
          </a:p>
        </p:txBody>
      </p:sp>
      <p:pic>
        <p:nvPicPr>
          <p:cNvPr id="16395" name="图片 45" descr="枫叶副本.gif">
            <a:extLst>
              <a:ext uri="{FF2B5EF4-FFF2-40B4-BE49-F238E27FC236}">
                <a16:creationId xmlns:a16="http://schemas.microsoft.com/office/drawing/2014/main" id="{1B287647-00F9-454D-B26C-024EE7BE8B7F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48484" y="6154738"/>
            <a:ext cx="954616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217894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1" r:id="rId1"/>
    <p:sldLayoutId id="2147483682" r:id="rId2"/>
    <p:sldLayoutId id="2147483683" r:id="rId3"/>
    <p:sldLayoutId id="2147483684" r:id="rId4"/>
    <p:sldLayoutId id="2147483685" r:id="rId5"/>
    <p:sldLayoutId id="2147483686" r:id="rId6"/>
    <p:sldLayoutId id="2147483687" r:id="rId7"/>
    <p:sldLayoutId id="2147483688" r:id="rId8"/>
  </p:sldLayoutIdLst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Times New Roman" panose="02020603050405020304" pitchFamily="18" charset="0"/>
          <a:ea typeface="+mj-ea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Times New Roman" panose="02020603050405020304" pitchFamily="18" charset="0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Times New Roman" panose="02020603050405020304" pitchFamily="18" charset="0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Times New Roman" panose="02020603050405020304" pitchFamily="18" charset="0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Times New Roman" panose="02020603050405020304" pitchFamily="18" charset="0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Times New Roman" panose="02020603050405020304" pitchFamily="18" charset="0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 panose="020B0604020202020204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 panose="020B0604020202020204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 panose="020B0604020202020204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 panose="020B0604020202020204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0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9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0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41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10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4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3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10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10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49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51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10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7" Type="http://schemas.openxmlformats.org/officeDocument/2006/relationships/image" Target="../media/image20.gif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3" Type="http://schemas.openxmlformats.org/officeDocument/2006/relationships/image" Target="../media/image15.png"/><Relationship Id="rId7" Type="http://schemas.openxmlformats.org/officeDocument/2006/relationships/image" Target="../media/image2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26.png"/><Relationship Id="rId11" Type="http://schemas.openxmlformats.org/officeDocument/2006/relationships/image" Target="../media/image19.png"/><Relationship Id="rId5" Type="http://schemas.openxmlformats.org/officeDocument/2006/relationships/image" Target="../media/image25.png"/><Relationship Id="rId10" Type="http://schemas.openxmlformats.org/officeDocument/2006/relationships/image" Target="../media/image30.png"/><Relationship Id="rId4" Type="http://schemas.openxmlformats.org/officeDocument/2006/relationships/image" Target="../media/image24.png"/><Relationship Id="rId9" Type="http://schemas.openxmlformats.org/officeDocument/2006/relationships/image" Target="../media/image29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31.png"/><Relationship Id="rId7" Type="http://schemas.openxmlformats.org/officeDocument/2006/relationships/image" Target="../media/image34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4" Type="http://schemas.openxmlformats.org/officeDocument/2006/relationships/image" Target="../media/image22.png"/><Relationship Id="rId9" Type="http://schemas.openxmlformats.org/officeDocument/2006/relationships/image" Target="../media/image20.gi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矩形 19">
            <a:extLst>
              <a:ext uri="{FF2B5EF4-FFF2-40B4-BE49-F238E27FC236}">
                <a16:creationId xmlns:a16="http://schemas.microsoft.com/office/drawing/2014/main" id="{C6CFFB68-903B-436F-A150-A9047CBD5EB3}"/>
              </a:ext>
            </a:extLst>
          </p:cNvPr>
          <p:cNvSpPr/>
          <p:nvPr/>
        </p:nvSpPr>
        <p:spPr>
          <a:xfrm>
            <a:off x="1524000" y="1"/>
            <a:ext cx="9144000" cy="5383213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rgbClr val="B7E0EC"/>
              </a:gs>
            </a:gsLst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>
              <a:defRPr/>
            </a:pPr>
            <a:endParaRPr kumimoji="1" lang="zh-CN" altLang="en-US" dirty="0">
              <a:solidFill>
                <a:prstClr val="white"/>
              </a:solidFill>
              <a:latin typeface="Calibri"/>
              <a:ea typeface="宋体" panose="02010600030101010101" pitchFamily="2" charset="-122"/>
            </a:endParaRPr>
          </a:p>
        </p:txBody>
      </p:sp>
      <p:pic>
        <p:nvPicPr>
          <p:cNvPr id="327683" name="图片 3">
            <a:extLst>
              <a:ext uri="{FF2B5EF4-FFF2-40B4-BE49-F238E27FC236}">
                <a16:creationId xmlns:a16="http://schemas.microsoft.com/office/drawing/2014/main" id="{7E3EF5DF-ADFB-4FAB-866D-689B88C0EA3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3922713"/>
            <a:ext cx="9144000" cy="2944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4" name="AutoShape 508">
            <a:extLst>
              <a:ext uri="{FF2B5EF4-FFF2-40B4-BE49-F238E27FC236}">
                <a16:creationId xmlns:a16="http://schemas.microsoft.com/office/drawing/2014/main" id="{0A98C183-3769-4600-899A-ADF8E0B1812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19874" y="1061061"/>
            <a:ext cx="8152248" cy="2165536"/>
          </a:xfrm>
          <a:prstGeom prst="roundRect">
            <a:avLst>
              <a:gd name="adj" fmla="val 5074"/>
            </a:avLst>
          </a:prstGeom>
          <a:solidFill>
            <a:srgbClr val="FFFFFF"/>
          </a:solidFill>
          <a:ln w="57150" cmpd="sng">
            <a:noFill/>
            <a:round/>
          </a:ln>
          <a:effectLst>
            <a:innerShdw blurRad="123825" dist="88900" dir="13500000">
              <a:srgbClr val="FFFF00">
                <a:alpha val="50000"/>
              </a:srgbClr>
            </a:innerShdw>
          </a:effec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endParaRPr lang="zh-CN" altLang="en-US" noProof="1">
              <a:solidFill>
                <a:srgbClr val="000000"/>
              </a:solidFill>
              <a:latin typeface="Calibri" panose="020F0502020204030204" pitchFamily="34" charset="0"/>
              <a:ea typeface="Malgun Gothic" panose="020B0503020000020004" pitchFamily="34" charset="-127"/>
            </a:endParaRPr>
          </a:p>
        </p:txBody>
      </p:sp>
      <p:sp>
        <p:nvSpPr>
          <p:cNvPr id="8" name="同侧圆角矩形 7">
            <a:extLst>
              <a:ext uri="{FF2B5EF4-FFF2-40B4-BE49-F238E27FC236}">
                <a16:creationId xmlns:a16="http://schemas.microsoft.com/office/drawing/2014/main" id="{D6CCE14B-9911-41B6-9592-BC614559306A}"/>
              </a:ext>
            </a:extLst>
          </p:cNvPr>
          <p:cNvSpPr/>
          <p:nvPr/>
        </p:nvSpPr>
        <p:spPr>
          <a:xfrm flipV="1">
            <a:off x="2019300" y="2468564"/>
            <a:ext cx="8153400" cy="758825"/>
          </a:xfrm>
          <a:prstGeom prst="round2SameRect">
            <a:avLst/>
          </a:prstGeom>
          <a:solidFill>
            <a:srgbClr val="FFFF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>
              <a:defRPr/>
            </a:pPr>
            <a:endParaRPr kumimoji="1" lang="zh-CN" altLang="en-US">
              <a:solidFill>
                <a:prstClr val="white"/>
              </a:solidFill>
              <a:latin typeface="Calibri"/>
              <a:ea typeface="宋体" panose="02010600030101010101" pitchFamily="2" charset="-122"/>
            </a:endParaRPr>
          </a:p>
        </p:txBody>
      </p:sp>
      <p:pic>
        <p:nvPicPr>
          <p:cNvPr id="327688" name="Picture 39" descr="구름">
            <a:extLst>
              <a:ext uri="{FF2B5EF4-FFF2-40B4-BE49-F238E27FC236}">
                <a16:creationId xmlns:a16="http://schemas.microsoft.com/office/drawing/2014/main" id="{147B3432-C75A-4960-8F5C-46DA5C8C35D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19839" y="179389"/>
            <a:ext cx="682625" cy="363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7689" name="Picture 40" descr="구름">
            <a:extLst>
              <a:ext uri="{FF2B5EF4-FFF2-40B4-BE49-F238E27FC236}">
                <a16:creationId xmlns:a16="http://schemas.microsoft.com/office/drawing/2014/main" id="{14F3D32C-7B33-4502-8CB0-9DD450159D5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32850" y="542925"/>
            <a:ext cx="89535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7690" name="TextBox 3">
            <a:extLst>
              <a:ext uri="{FF2B5EF4-FFF2-40B4-BE49-F238E27FC236}">
                <a16:creationId xmlns:a16="http://schemas.microsoft.com/office/drawing/2014/main" id="{91066176-8536-40E7-A8AD-2F33DD331AC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19300" y="1433513"/>
            <a:ext cx="8153400" cy="836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7466" tIns="48733" rIns="97466" bIns="48733">
            <a:spAutoFit/>
          </a:bodyPr>
          <a:lstStyle>
            <a:lvl1pPr defTabSz="97472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defTabSz="97472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defTabSz="97472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defTabSz="97472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defTabSz="97472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4800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认识平行</a:t>
            </a:r>
            <a:endParaRPr lang="zh-CN" altLang="en-US" sz="2000" b="1">
              <a:solidFill>
                <a:srgbClr val="FF0000"/>
              </a:solidFill>
              <a:latin typeface="宋体" panose="02010600030101010101" pitchFamily="2" charset="-122"/>
            </a:endParaRPr>
          </a:p>
        </p:txBody>
      </p:sp>
      <p:pic>
        <p:nvPicPr>
          <p:cNvPr id="327691" name="图片 67" descr="海报.png">
            <a:extLst>
              <a:ext uri="{FF2B5EF4-FFF2-40B4-BE49-F238E27FC236}">
                <a16:creationId xmlns:a16="http://schemas.microsoft.com/office/drawing/2014/main" id="{63FB0708-8EE7-40B7-9BFC-4BE1127C8C3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8689" y="3227388"/>
            <a:ext cx="2428875" cy="323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7692" name="图片 70" descr="蝴蝶.png">
            <a:extLst>
              <a:ext uri="{FF2B5EF4-FFF2-40B4-BE49-F238E27FC236}">
                <a16:creationId xmlns:a16="http://schemas.microsoft.com/office/drawing/2014/main" id="{AE2F2FE5-2861-4A68-A647-D8F11BDAA0E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291536" flipH="1">
            <a:off x="7494589" y="3894139"/>
            <a:ext cx="1019175" cy="1101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0" name="AutoShape 508">
            <a:extLst>
              <a:ext uri="{FF2B5EF4-FFF2-40B4-BE49-F238E27FC236}">
                <a16:creationId xmlns:a16="http://schemas.microsoft.com/office/drawing/2014/main" id="{81EB141C-92D3-4548-A151-8C75C696B0B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19876" y="1018199"/>
            <a:ext cx="8152248" cy="2165539"/>
          </a:xfrm>
          <a:prstGeom prst="roundRect">
            <a:avLst>
              <a:gd name="adj" fmla="val 5074"/>
            </a:avLst>
          </a:prstGeom>
          <a:noFill/>
          <a:ln w="76200" cmpd="sng">
            <a:solidFill>
              <a:srgbClr val="99CC00"/>
            </a:solidFill>
            <a:round/>
          </a:ln>
          <a:effectLst>
            <a:innerShdw blurRad="123825" dist="88900" dir="13500000">
              <a:srgbClr val="FFFF00">
                <a:alpha val="50000"/>
              </a:srgbClr>
            </a:innerShdw>
          </a:effec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endParaRPr lang="zh-CN" altLang="en-US" noProof="1">
              <a:solidFill>
                <a:srgbClr val="000000"/>
              </a:solidFill>
              <a:latin typeface="Calibri" panose="020F0502020204030204" pitchFamily="34" charset="0"/>
              <a:ea typeface="Malgun Gothic" panose="020B0503020000020004" pitchFamily="34" charset="-127"/>
            </a:endParaRPr>
          </a:p>
        </p:txBody>
      </p:sp>
      <p:pic>
        <p:nvPicPr>
          <p:cNvPr id="327696" name="Picture 50" descr="나뭇잎2">
            <a:extLst>
              <a:ext uri="{FF2B5EF4-FFF2-40B4-BE49-F238E27FC236}">
                <a16:creationId xmlns:a16="http://schemas.microsoft.com/office/drawing/2014/main" id="{ED05E63F-2DF5-4A68-8227-7FEA0E693D8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371175">
            <a:off x="3587750" y="3001963"/>
            <a:ext cx="1282700" cy="419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7697" name="TextBox 4">
            <a:extLst>
              <a:ext uri="{FF2B5EF4-FFF2-40B4-BE49-F238E27FC236}">
                <a16:creationId xmlns:a16="http://schemas.microsoft.com/office/drawing/2014/main" id="{CE0928FC-CCA5-4A70-AE55-D3EB47DF982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81588" y="2644776"/>
            <a:ext cx="2722562" cy="403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7466" tIns="48733" rIns="97466" bIns="48733">
            <a:spAutoFit/>
          </a:bodyPr>
          <a:lstStyle>
            <a:lvl1pPr defTabSz="97472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defTabSz="97472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defTabSz="97472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defTabSz="97472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defTabSz="97472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2000" b="1">
                <a:solidFill>
                  <a:srgbClr val="8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SJ   </a:t>
            </a:r>
            <a:r>
              <a:rPr lang="zh-CN" altLang="en-US" sz="2000" b="1">
                <a:solidFill>
                  <a:srgbClr val="8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四年级上册 </a:t>
            </a:r>
          </a:p>
        </p:txBody>
      </p:sp>
      <p:sp>
        <p:nvSpPr>
          <p:cNvPr id="41" name="椭圆 40">
            <a:extLst>
              <a:ext uri="{FF2B5EF4-FFF2-40B4-BE49-F238E27FC236}">
                <a16:creationId xmlns:a16="http://schemas.microsoft.com/office/drawing/2014/main" id="{CFBC66BA-7C1E-4778-87DF-ABC619788833}"/>
              </a:ext>
            </a:extLst>
          </p:cNvPr>
          <p:cNvSpPr/>
          <p:nvPr/>
        </p:nvSpPr>
        <p:spPr>
          <a:xfrm>
            <a:off x="1852613" y="1335088"/>
            <a:ext cx="334962" cy="334962"/>
          </a:xfrm>
          <a:prstGeom prst="ellipse">
            <a:avLst/>
          </a:prstGeom>
          <a:gradFill rotWithShape="1">
            <a:gsLst>
              <a:gs pos="0">
                <a:srgbClr val="8064A2">
                  <a:tint val="100000"/>
                  <a:shade val="100000"/>
                  <a:satMod val="130000"/>
                </a:srgbClr>
              </a:gs>
              <a:gs pos="100000">
                <a:srgbClr val="8064A2">
                  <a:tint val="50000"/>
                  <a:shade val="100000"/>
                  <a:satMod val="350000"/>
                </a:srgbClr>
              </a:gs>
            </a:gsLst>
            <a:lin ang="16200000" scaled="0"/>
          </a:gra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anchor="ctr"/>
          <a:lstStyle/>
          <a:p>
            <a:pPr algn="ctr">
              <a:defRPr/>
            </a:pPr>
            <a:endParaRPr kumimoji="1" lang="zh-CN" altLang="en-US" kern="0">
              <a:solidFill>
                <a:sysClr val="window" lastClr="FFFFFF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42" name="椭圆 41">
            <a:extLst>
              <a:ext uri="{FF2B5EF4-FFF2-40B4-BE49-F238E27FC236}">
                <a16:creationId xmlns:a16="http://schemas.microsoft.com/office/drawing/2014/main" id="{1B715FB3-2091-42B7-A073-F2F443431E84}"/>
              </a:ext>
            </a:extLst>
          </p:cNvPr>
          <p:cNvSpPr/>
          <p:nvPr/>
        </p:nvSpPr>
        <p:spPr>
          <a:xfrm>
            <a:off x="1852613" y="1976438"/>
            <a:ext cx="334962" cy="334962"/>
          </a:xfrm>
          <a:prstGeom prst="ellipse">
            <a:avLst/>
          </a:prstGeom>
          <a:gradFill rotWithShape="1">
            <a:gsLst>
              <a:gs pos="0">
                <a:srgbClr val="8064A2">
                  <a:tint val="100000"/>
                  <a:shade val="100000"/>
                  <a:satMod val="130000"/>
                </a:srgbClr>
              </a:gs>
              <a:gs pos="100000">
                <a:srgbClr val="8064A2">
                  <a:tint val="50000"/>
                  <a:shade val="100000"/>
                  <a:satMod val="350000"/>
                </a:srgbClr>
              </a:gs>
            </a:gsLst>
            <a:lin ang="16200000" scaled="0"/>
          </a:gra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anchor="ctr"/>
          <a:lstStyle/>
          <a:p>
            <a:pPr algn="ctr">
              <a:defRPr/>
            </a:pPr>
            <a:endParaRPr kumimoji="1" lang="zh-CN" altLang="en-US" kern="0">
              <a:solidFill>
                <a:sysClr val="window" lastClr="FFFFFF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43" name="椭圆 42">
            <a:extLst>
              <a:ext uri="{FF2B5EF4-FFF2-40B4-BE49-F238E27FC236}">
                <a16:creationId xmlns:a16="http://schemas.microsoft.com/office/drawing/2014/main" id="{F111D2D3-AC72-41C4-AD83-4885C252ECB7}"/>
              </a:ext>
            </a:extLst>
          </p:cNvPr>
          <p:cNvSpPr/>
          <p:nvPr/>
        </p:nvSpPr>
        <p:spPr>
          <a:xfrm>
            <a:off x="1852613" y="2617788"/>
            <a:ext cx="334962" cy="334962"/>
          </a:xfrm>
          <a:prstGeom prst="ellipse">
            <a:avLst/>
          </a:prstGeom>
          <a:gradFill rotWithShape="1">
            <a:gsLst>
              <a:gs pos="0">
                <a:srgbClr val="8064A2">
                  <a:tint val="100000"/>
                  <a:shade val="100000"/>
                  <a:satMod val="130000"/>
                </a:srgbClr>
              </a:gs>
              <a:gs pos="100000">
                <a:srgbClr val="8064A2">
                  <a:tint val="50000"/>
                  <a:shade val="100000"/>
                  <a:satMod val="350000"/>
                </a:srgbClr>
              </a:gs>
            </a:gsLst>
            <a:lin ang="16200000" scaled="0"/>
          </a:gra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anchor="ctr"/>
          <a:lstStyle/>
          <a:p>
            <a:pPr algn="ctr">
              <a:defRPr/>
            </a:pPr>
            <a:endParaRPr kumimoji="1" lang="zh-CN" altLang="en-US" kern="0">
              <a:solidFill>
                <a:sysClr val="window" lastClr="FFFFFF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44" name="椭圆 43">
            <a:extLst>
              <a:ext uri="{FF2B5EF4-FFF2-40B4-BE49-F238E27FC236}">
                <a16:creationId xmlns:a16="http://schemas.microsoft.com/office/drawing/2014/main" id="{3BF4B3FC-4098-45CF-83D0-9A1800F4CBC9}"/>
              </a:ext>
            </a:extLst>
          </p:cNvPr>
          <p:cNvSpPr/>
          <p:nvPr/>
        </p:nvSpPr>
        <p:spPr>
          <a:xfrm>
            <a:off x="10004426" y="1335088"/>
            <a:ext cx="334963" cy="334962"/>
          </a:xfrm>
          <a:prstGeom prst="ellipse">
            <a:avLst/>
          </a:prstGeom>
          <a:gradFill rotWithShape="1">
            <a:gsLst>
              <a:gs pos="0">
                <a:srgbClr val="8064A2">
                  <a:tint val="100000"/>
                  <a:shade val="100000"/>
                  <a:satMod val="130000"/>
                </a:srgbClr>
              </a:gs>
              <a:gs pos="100000">
                <a:srgbClr val="8064A2">
                  <a:tint val="50000"/>
                  <a:shade val="100000"/>
                  <a:satMod val="350000"/>
                </a:srgbClr>
              </a:gs>
            </a:gsLst>
            <a:lin ang="16200000" scaled="0"/>
          </a:gra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anchor="ctr"/>
          <a:lstStyle/>
          <a:p>
            <a:pPr algn="ctr">
              <a:defRPr/>
            </a:pPr>
            <a:endParaRPr kumimoji="1" lang="zh-CN" altLang="en-US" kern="0">
              <a:solidFill>
                <a:sysClr val="window" lastClr="FFFFFF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45" name="椭圆 44">
            <a:extLst>
              <a:ext uri="{FF2B5EF4-FFF2-40B4-BE49-F238E27FC236}">
                <a16:creationId xmlns:a16="http://schemas.microsoft.com/office/drawing/2014/main" id="{7088D4F7-3247-4E94-B9B9-42BBBF15DC6E}"/>
              </a:ext>
            </a:extLst>
          </p:cNvPr>
          <p:cNvSpPr/>
          <p:nvPr/>
        </p:nvSpPr>
        <p:spPr>
          <a:xfrm>
            <a:off x="10004426" y="1976438"/>
            <a:ext cx="334963" cy="334962"/>
          </a:xfrm>
          <a:prstGeom prst="ellipse">
            <a:avLst/>
          </a:prstGeom>
          <a:gradFill rotWithShape="1">
            <a:gsLst>
              <a:gs pos="0">
                <a:srgbClr val="8064A2">
                  <a:tint val="100000"/>
                  <a:shade val="100000"/>
                  <a:satMod val="130000"/>
                </a:srgbClr>
              </a:gs>
              <a:gs pos="100000">
                <a:srgbClr val="8064A2">
                  <a:tint val="50000"/>
                  <a:shade val="100000"/>
                  <a:satMod val="350000"/>
                </a:srgbClr>
              </a:gs>
            </a:gsLst>
            <a:lin ang="16200000" scaled="0"/>
          </a:gra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anchor="ctr"/>
          <a:lstStyle/>
          <a:p>
            <a:pPr algn="ctr">
              <a:defRPr/>
            </a:pPr>
            <a:endParaRPr kumimoji="1" lang="zh-CN" altLang="en-US" kern="0">
              <a:solidFill>
                <a:sysClr val="window" lastClr="FFFFFF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46" name="椭圆 45">
            <a:extLst>
              <a:ext uri="{FF2B5EF4-FFF2-40B4-BE49-F238E27FC236}">
                <a16:creationId xmlns:a16="http://schemas.microsoft.com/office/drawing/2014/main" id="{D449AC32-A547-4FE6-960F-AFAAB2BE7AEB}"/>
              </a:ext>
            </a:extLst>
          </p:cNvPr>
          <p:cNvSpPr/>
          <p:nvPr/>
        </p:nvSpPr>
        <p:spPr>
          <a:xfrm>
            <a:off x="10004426" y="2617788"/>
            <a:ext cx="334963" cy="334962"/>
          </a:xfrm>
          <a:prstGeom prst="ellipse">
            <a:avLst/>
          </a:prstGeom>
          <a:gradFill rotWithShape="1">
            <a:gsLst>
              <a:gs pos="0">
                <a:srgbClr val="8064A2">
                  <a:tint val="100000"/>
                  <a:shade val="100000"/>
                  <a:satMod val="130000"/>
                </a:srgbClr>
              </a:gs>
              <a:gs pos="100000">
                <a:srgbClr val="8064A2">
                  <a:tint val="50000"/>
                  <a:shade val="100000"/>
                  <a:satMod val="350000"/>
                </a:srgbClr>
              </a:gs>
            </a:gsLst>
            <a:lin ang="16200000" scaled="0"/>
          </a:gra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anchor="ctr"/>
          <a:lstStyle/>
          <a:p>
            <a:pPr algn="ctr">
              <a:defRPr/>
            </a:pPr>
            <a:endParaRPr kumimoji="1" lang="zh-CN" altLang="en-US" kern="0">
              <a:solidFill>
                <a:sysClr val="window" lastClr="FFFFFF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327716" name="TextBox 4">
            <a:extLst>
              <a:ext uri="{FF2B5EF4-FFF2-40B4-BE49-F238E27FC236}">
                <a16:creationId xmlns:a16="http://schemas.microsoft.com/office/drawing/2014/main" id="{45F07E2D-8765-48AE-8F3B-97456246DA9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964238" y="592138"/>
            <a:ext cx="4089400" cy="468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7466" tIns="48733" rIns="97466" bIns="48733">
            <a:spAutoFit/>
          </a:bodyPr>
          <a:lstStyle>
            <a:lvl1pPr defTabSz="97472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defTabSz="97472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defTabSz="97472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defTabSz="97472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defTabSz="97472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400" b="1">
                <a:solidFill>
                  <a:srgbClr val="000090"/>
                </a:solidFill>
                <a:latin typeface="Times New Roman" panose="02020603050405020304" pitchFamily="18" charset="0"/>
              </a:rPr>
              <a:t>八     垂线与平行线</a:t>
            </a:r>
            <a:endParaRPr lang="zh-CN" altLang="en-US" sz="2400" b="1">
              <a:solidFill>
                <a:srgbClr val="00009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TextBox 3">
            <a:extLst>
              <a:ext uri="{FF2B5EF4-FFF2-40B4-BE49-F238E27FC236}">
                <a16:creationId xmlns:a16="http://schemas.microsoft.com/office/drawing/2014/main" id="{64C3568E-42E9-43A5-8580-FF2E0772199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03389" y="1268413"/>
            <a:ext cx="6681637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zh-CN" sz="2400" b="1">
                <a:solidFill>
                  <a:prstClr val="black"/>
                </a:solidFill>
              </a:rPr>
              <a:t>2</a:t>
            </a:r>
            <a:r>
              <a:rPr lang="en-US" altLang="zh-CN" sz="2400" b="1">
                <a:solidFill>
                  <a:prstClr val="black"/>
                </a:solidFill>
                <a:latin typeface="宋体" panose="02010600030101010101" pitchFamily="2" charset="-122"/>
              </a:rPr>
              <a:t>.</a:t>
            </a:r>
            <a:r>
              <a:rPr lang="zh-CN" altLang="en-US" sz="2400" b="1">
                <a:solidFill>
                  <a:prstClr val="black"/>
                </a:solidFill>
                <a:latin typeface="宋体" panose="02010600030101010101" pitchFamily="2" charset="-122"/>
              </a:rPr>
              <a:t>在下面的方格纸上画出两组互相平行的直线。</a:t>
            </a:r>
            <a:endParaRPr lang="zh-CN" altLang="en-US" sz="2400" b="1">
              <a:solidFill>
                <a:prstClr val="black"/>
              </a:solidFill>
              <a:latin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2" name="表格 1">
            <a:extLst>
              <a:ext uri="{FF2B5EF4-FFF2-40B4-BE49-F238E27FC236}">
                <a16:creationId xmlns:a16="http://schemas.microsoft.com/office/drawing/2014/main" id="{EBFA0DC4-70A2-428E-8612-D16D7A5B74C2}"/>
              </a:ext>
            </a:extLst>
          </p:cNvPr>
          <p:cNvGraphicFramePr>
            <a:graphicFrameLocks noGrp="1"/>
          </p:cNvGraphicFramePr>
          <p:nvPr/>
        </p:nvGraphicFramePr>
        <p:xfrm>
          <a:off x="2938463" y="2065338"/>
          <a:ext cx="6985008" cy="3937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104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9104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9104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9104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9104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29104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29104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291042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291042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291042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291042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291042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291042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  <a:gridCol w="291042">
                  <a:extLst>
                    <a:ext uri="{9D8B030D-6E8A-4147-A177-3AD203B41FA5}">
                      <a16:colId xmlns:a16="http://schemas.microsoft.com/office/drawing/2014/main" val="20013"/>
                    </a:ext>
                  </a:extLst>
                </a:gridCol>
                <a:gridCol w="291042">
                  <a:extLst>
                    <a:ext uri="{9D8B030D-6E8A-4147-A177-3AD203B41FA5}">
                      <a16:colId xmlns:a16="http://schemas.microsoft.com/office/drawing/2014/main" val="20014"/>
                    </a:ext>
                  </a:extLst>
                </a:gridCol>
                <a:gridCol w="291042">
                  <a:extLst>
                    <a:ext uri="{9D8B030D-6E8A-4147-A177-3AD203B41FA5}">
                      <a16:colId xmlns:a16="http://schemas.microsoft.com/office/drawing/2014/main" val="20015"/>
                    </a:ext>
                  </a:extLst>
                </a:gridCol>
                <a:gridCol w="291042">
                  <a:extLst>
                    <a:ext uri="{9D8B030D-6E8A-4147-A177-3AD203B41FA5}">
                      <a16:colId xmlns:a16="http://schemas.microsoft.com/office/drawing/2014/main" val="20016"/>
                    </a:ext>
                  </a:extLst>
                </a:gridCol>
                <a:gridCol w="291042">
                  <a:extLst>
                    <a:ext uri="{9D8B030D-6E8A-4147-A177-3AD203B41FA5}">
                      <a16:colId xmlns:a16="http://schemas.microsoft.com/office/drawing/2014/main" val="20017"/>
                    </a:ext>
                  </a:extLst>
                </a:gridCol>
                <a:gridCol w="291042">
                  <a:extLst>
                    <a:ext uri="{9D8B030D-6E8A-4147-A177-3AD203B41FA5}">
                      <a16:colId xmlns:a16="http://schemas.microsoft.com/office/drawing/2014/main" val="20018"/>
                    </a:ext>
                  </a:extLst>
                </a:gridCol>
                <a:gridCol w="291042">
                  <a:extLst>
                    <a:ext uri="{9D8B030D-6E8A-4147-A177-3AD203B41FA5}">
                      <a16:colId xmlns:a16="http://schemas.microsoft.com/office/drawing/2014/main" val="20019"/>
                    </a:ext>
                  </a:extLst>
                </a:gridCol>
                <a:gridCol w="291042">
                  <a:extLst>
                    <a:ext uri="{9D8B030D-6E8A-4147-A177-3AD203B41FA5}">
                      <a16:colId xmlns:a16="http://schemas.microsoft.com/office/drawing/2014/main" val="20020"/>
                    </a:ext>
                  </a:extLst>
                </a:gridCol>
                <a:gridCol w="291042">
                  <a:extLst>
                    <a:ext uri="{9D8B030D-6E8A-4147-A177-3AD203B41FA5}">
                      <a16:colId xmlns:a16="http://schemas.microsoft.com/office/drawing/2014/main" val="20021"/>
                    </a:ext>
                  </a:extLst>
                </a:gridCol>
                <a:gridCol w="291042">
                  <a:extLst>
                    <a:ext uri="{9D8B030D-6E8A-4147-A177-3AD203B41FA5}">
                      <a16:colId xmlns:a16="http://schemas.microsoft.com/office/drawing/2014/main" val="20022"/>
                    </a:ext>
                  </a:extLst>
                </a:gridCol>
                <a:gridCol w="291042">
                  <a:extLst>
                    <a:ext uri="{9D8B030D-6E8A-4147-A177-3AD203B41FA5}">
                      <a16:colId xmlns:a16="http://schemas.microsoft.com/office/drawing/2014/main" val="20023"/>
                    </a:ext>
                  </a:extLst>
                </a:gridCol>
              </a:tblGrid>
              <a:tr h="393700">
                <a:tc>
                  <a:txBody>
                    <a:bodyPr/>
                    <a:lstStyle/>
                    <a:p>
                      <a:endParaRPr lang="zh-CN" altLang="en-US" sz="300" dirty="0"/>
                    </a:p>
                  </a:txBody>
                  <a:tcPr marL="91443" marR="91443" marT="60969" marB="60969">
                    <a:lnL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300" dirty="0"/>
                    </a:p>
                  </a:txBody>
                  <a:tcPr marL="91443" marR="91443" marT="60969" marB="60969">
                    <a:lnL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300" dirty="0"/>
                    </a:p>
                  </a:txBody>
                  <a:tcPr marL="91443" marR="91443" marT="60969" marB="60969">
                    <a:lnL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300" dirty="0"/>
                    </a:p>
                  </a:txBody>
                  <a:tcPr marL="91443" marR="91443" marT="60969" marB="60969">
                    <a:lnL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300"/>
                    </a:p>
                  </a:txBody>
                  <a:tcPr marL="91443" marR="91443" marT="60969" marB="60969">
                    <a:lnL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300"/>
                    </a:p>
                  </a:txBody>
                  <a:tcPr marL="91443" marR="91443" marT="60969" marB="60969">
                    <a:lnL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300"/>
                    </a:p>
                  </a:txBody>
                  <a:tcPr marL="91443" marR="91443" marT="60969" marB="60969">
                    <a:lnL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300"/>
                    </a:p>
                  </a:txBody>
                  <a:tcPr marL="91443" marR="91443" marT="60969" marB="60969">
                    <a:lnL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300"/>
                    </a:p>
                  </a:txBody>
                  <a:tcPr marL="91443" marR="91443" marT="60969" marB="60969">
                    <a:lnL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300"/>
                    </a:p>
                  </a:txBody>
                  <a:tcPr marL="91443" marR="91443" marT="60969" marB="60969">
                    <a:lnL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300"/>
                    </a:p>
                  </a:txBody>
                  <a:tcPr marL="91443" marR="91443" marT="60969" marB="60969">
                    <a:lnL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300"/>
                    </a:p>
                  </a:txBody>
                  <a:tcPr marL="91443" marR="91443" marT="60969" marB="60969">
                    <a:lnL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300"/>
                    </a:p>
                  </a:txBody>
                  <a:tcPr marL="91443" marR="91443" marT="60969" marB="60969">
                    <a:lnL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300"/>
                    </a:p>
                  </a:txBody>
                  <a:tcPr marL="91443" marR="91443" marT="60969" marB="60969">
                    <a:lnL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300"/>
                    </a:p>
                  </a:txBody>
                  <a:tcPr marL="91443" marR="91443" marT="60969" marB="60969">
                    <a:lnL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300"/>
                    </a:p>
                  </a:txBody>
                  <a:tcPr marL="91443" marR="91443" marT="60969" marB="60969">
                    <a:lnL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300"/>
                    </a:p>
                  </a:txBody>
                  <a:tcPr marL="91443" marR="91443" marT="60969" marB="60969">
                    <a:lnL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300"/>
                    </a:p>
                  </a:txBody>
                  <a:tcPr marL="91443" marR="91443" marT="60969" marB="60969">
                    <a:lnL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300"/>
                    </a:p>
                  </a:txBody>
                  <a:tcPr marL="91443" marR="91443" marT="60969" marB="60969">
                    <a:lnL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300" dirty="0"/>
                    </a:p>
                  </a:txBody>
                  <a:tcPr marL="91443" marR="91443" marT="60969" marB="60969">
                    <a:lnL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300"/>
                    </a:p>
                  </a:txBody>
                  <a:tcPr marL="91443" marR="91443" marT="60969" marB="60969">
                    <a:lnL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300"/>
                    </a:p>
                  </a:txBody>
                  <a:tcPr marL="91443" marR="91443" marT="60969" marB="60969">
                    <a:lnL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300"/>
                    </a:p>
                  </a:txBody>
                  <a:tcPr marL="91443" marR="91443" marT="60969" marB="60969">
                    <a:lnL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300"/>
                    </a:p>
                  </a:txBody>
                  <a:tcPr marL="91443" marR="91443" marT="60969" marB="60969">
                    <a:lnL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3700">
                <a:tc>
                  <a:txBody>
                    <a:bodyPr/>
                    <a:lstStyle/>
                    <a:p>
                      <a:endParaRPr lang="zh-CN" altLang="en-US" sz="300"/>
                    </a:p>
                  </a:txBody>
                  <a:tcPr marL="91443" marR="91443" marT="60969" marB="60969">
                    <a:lnL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300" dirty="0"/>
                    </a:p>
                  </a:txBody>
                  <a:tcPr marL="91443" marR="91443" marT="60969" marB="60969">
                    <a:lnL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300"/>
                    </a:p>
                  </a:txBody>
                  <a:tcPr marL="91443" marR="91443" marT="60969" marB="60969">
                    <a:lnL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300"/>
                    </a:p>
                  </a:txBody>
                  <a:tcPr marL="91443" marR="91443" marT="60969" marB="60969">
                    <a:lnL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300"/>
                    </a:p>
                  </a:txBody>
                  <a:tcPr marL="91443" marR="91443" marT="60969" marB="60969">
                    <a:lnL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300"/>
                    </a:p>
                  </a:txBody>
                  <a:tcPr marL="91443" marR="91443" marT="60969" marB="60969">
                    <a:lnL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300" dirty="0"/>
                    </a:p>
                  </a:txBody>
                  <a:tcPr marL="91443" marR="91443" marT="60969" marB="60969">
                    <a:lnL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300" dirty="0"/>
                    </a:p>
                  </a:txBody>
                  <a:tcPr marL="91443" marR="91443" marT="60969" marB="60969">
                    <a:lnL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300" dirty="0"/>
                    </a:p>
                  </a:txBody>
                  <a:tcPr marL="91443" marR="91443" marT="60969" marB="60969">
                    <a:lnL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300" dirty="0"/>
                    </a:p>
                  </a:txBody>
                  <a:tcPr marL="91443" marR="91443" marT="60969" marB="60969">
                    <a:lnL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300"/>
                    </a:p>
                  </a:txBody>
                  <a:tcPr marL="91443" marR="91443" marT="60969" marB="60969">
                    <a:lnL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300"/>
                    </a:p>
                  </a:txBody>
                  <a:tcPr marL="91443" marR="91443" marT="60969" marB="60969">
                    <a:lnL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300"/>
                    </a:p>
                  </a:txBody>
                  <a:tcPr marL="91443" marR="91443" marT="60969" marB="60969">
                    <a:lnL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300"/>
                    </a:p>
                  </a:txBody>
                  <a:tcPr marL="91443" marR="91443" marT="60969" marB="60969">
                    <a:lnL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300"/>
                    </a:p>
                  </a:txBody>
                  <a:tcPr marL="91443" marR="91443" marT="60969" marB="60969">
                    <a:lnL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300"/>
                    </a:p>
                  </a:txBody>
                  <a:tcPr marL="91443" marR="91443" marT="60969" marB="60969">
                    <a:lnL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300"/>
                    </a:p>
                  </a:txBody>
                  <a:tcPr marL="91443" marR="91443" marT="60969" marB="60969">
                    <a:lnL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300"/>
                    </a:p>
                  </a:txBody>
                  <a:tcPr marL="91443" marR="91443" marT="60969" marB="60969">
                    <a:lnL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300"/>
                    </a:p>
                  </a:txBody>
                  <a:tcPr marL="91443" marR="91443" marT="60969" marB="60969">
                    <a:lnL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300"/>
                    </a:p>
                  </a:txBody>
                  <a:tcPr marL="91443" marR="91443" marT="60969" marB="60969">
                    <a:lnL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300"/>
                    </a:p>
                  </a:txBody>
                  <a:tcPr marL="91443" marR="91443" marT="60969" marB="60969">
                    <a:lnL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300"/>
                    </a:p>
                  </a:txBody>
                  <a:tcPr marL="91443" marR="91443" marT="60969" marB="60969">
                    <a:lnL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300"/>
                    </a:p>
                  </a:txBody>
                  <a:tcPr marL="91443" marR="91443" marT="60969" marB="60969">
                    <a:lnL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300"/>
                    </a:p>
                  </a:txBody>
                  <a:tcPr marL="91443" marR="91443" marT="60969" marB="60969">
                    <a:lnL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93700">
                <a:tc>
                  <a:txBody>
                    <a:bodyPr/>
                    <a:lstStyle/>
                    <a:p>
                      <a:endParaRPr lang="zh-CN" altLang="en-US" sz="300"/>
                    </a:p>
                  </a:txBody>
                  <a:tcPr marL="91443" marR="91443" marT="60969" marB="60969">
                    <a:lnL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300" dirty="0"/>
                    </a:p>
                  </a:txBody>
                  <a:tcPr marL="91443" marR="91443" marT="60969" marB="60969">
                    <a:lnL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300" dirty="0"/>
                    </a:p>
                  </a:txBody>
                  <a:tcPr marL="91443" marR="91443" marT="60969" marB="60969">
                    <a:lnL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300"/>
                    </a:p>
                  </a:txBody>
                  <a:tcPr marL="91443" marR="91443" marT="60969" marB="60969">
                    <a:lnL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300"/>
                    </a:p>
                  </a:txBody>
                  <a:tcPr marL="91443" marR="91443" marT="60969" marB="60969">
                    <a:lnL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300"/>
                    </a:p>
                  </a:txBody>
                  <a:tcPr marL="91443" marR="91443" marT="60969" marB="60969">
                    <a:lnL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300"/>
                    </a:p>
                  </a:txBody>
                  <a:tcPr marL="91443" marR="91443" marT="60969" marB="60969">
                    <a:lnL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300"/>
                    </a:p>
                  </a:txBody>
                  <a:tcPr marL="91443" marR="91443" marT="60969" marB="60969">
                    <a:lnL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300"/>
                    </a:p>
                  </a:txBody>
                  <a:tcPr marL="91443" marR="91443" marT="60969" marB="60969">
                    <a:lnL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300"/>
                    </a:p>
                  </a:txBody>
                  <a:tcPr marL="91443" marR="91443" marT="60969" marB="60969">
                    <a:lnL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300" dirty="0"/>
                    </a:p>
                  </a:txBody>
                  <a:tcPr marL="91443" marR="91443" marT="60969" marB="60969">
                    <a:lnL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300" dirty="0"/>
                    </a:p>
                  </a:txBody>
                  <a:tcPr marL="91443" marR="91443" marT="60969" marB="60969">
                    <a:lnL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300"/>
                    </a:p>
                  </a:txBody>
                  <a:tcPr marL="91443" marR="91443" marT="60969" marB="60969">
                    <a:lnL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300"/>
                    </a:p>
                  </a:txBody>
                  <a:tcPr marL="91443" marR="91443" marT="60969" marB="60969">
                    <a:lnL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300"/>
                    </a:p>
                  </a:txBody>
                  <a:tcPr marL="91443" marR="91443" marT="60969" marB="60969">
                    <a:lnL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300"/>
                    </a:p>
                  </a:txBody>
                  <a:tcPr marL="91443" marR="91443" marT="60969" marB="60969">
                    <a:lnL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300"/>
                    </a:p>
                  </a:txBody>
                  <a:tcPr marL="91443" marR="91443" marT="60969" marB="60969">
                    <a:lnL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300"/>
                    </a:p>
                  </a:txBody>
                  <a:tcPr marL="91443" marR="91443" marT="60969" marB="60969">
                    <a:lnL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300"/>
                    </a:p>
                  </a:txBody>
                  <a:tcPr marL="91443" marR="91443" marT="60969" marB="60969">
                    <a:lnL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300" dirty="0"/>
                    </a:p>
                  </a:txBody>
                  <a:tcPr marL="91443" marR="91443" marT="60969" marB="60969">
                    <a:lnL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300"/>
                    </a:p>
                  </a:txBody>
                  <a:tcPr marL="91443" marR="91443" marT="60969" marB="60969">
                    <a:lnL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300"/>
                    </a:p>
                  </a:txBody>
                  <a:tcPr marL="91443" marR="91443" marT="60969" marB="60969">
                    <a:lnL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300"/>
                    </a:p>
                  </a:txBody>
                  <a:tcPr marL="91443" marR="91443" marT="60969" marB="60969">
                    <a:lnL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300"/>
                    </a:p>
                  </a:txBody>
                  <a:tcPr marL="91443" marR="91443" marT="60969" marB="60969">
                    <a:lnL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93700">
                <a:tc>
                  <a:txBody>
                    <a:bodyPr/>
                    <a:lstStyle/>
                    <a:p>
                      <a:endParaRPr lang="zh-CN" altLang="en-US" sz="300"/>
                    </a:p>
                  </a:txBody>
                  <a:tcPr marL="91443" marR="91443" marT="60969" marB="60969">
                    <a:lnL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300"/>
                    </a:p>
                  </a:txBody>
                  <a:tcPr marL="91443" marR="91443" marT="60969" marB="60969">
                    <a:lnL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300" dirty="0"/>
                    </a:p>
                  </a:txBody>
                  <a:tcPr marL="91443" marR="91443" marT="60969" marB="60969">
                    <a:lnL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300" dirty="0"/>
                    </a:p>
                  </a:txBody>
                  <a:tcPr marL="91443" marR="91443" marT="60969" marB="60969">
                    <a:lnL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300"/>
                    </a:p>
                  </a:txBody>
                  <a:tcPr marL="91443" marR="91443" marT="60969" marB="60969">
                    <a:lnL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300"/>
                    </a:p>
                  </a:txBody>
                  <a:tcPr marL="91443" marR="91443" marT="60969" marB="60969">
                    <a:lnL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300"/>
                    </a:p>
                  </a:txBody>
                  <a:tcPr marL="91443" marR="91443" marT="60969" marB="60969">
                    <a:lnL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300"/>
                    </a:p>
                  </a:txBody>
                  <a:tcPr marL="91443" marR="91443" marT="60969" marB="60969">
                    <a:lnL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300"/>
                    </a:p>
                  </a:txBody>
                  <a:tcPr marL="91443" marR="91443" marT="60969" marB="60969">
                    <a:lnL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300"/>
                    </a:p>
                  </a:txBody>
                  <a:tcPr marL="91443" marR="91443" marT="60969" marB="60969">
                    <a:lnL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300"/>
                    </a:p>
                  </a:txBody>
                  <a:tcPr marL="91443" marR="91443" marT="60969" marB="60969">
                    <a:lnL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300" dirty="0"/>
                    </a:p>
                  </a:txBody>
                  <a:tcPr marL="91443" marR="91443" marT="60969" marB="60969">
                    <a:lnL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300" dirty="0"/>
                    </a:p>
                  </a:txBody>
                  <a:tcPr marL="91443" marR="91443" marT="60969" marB="60969">
                    <a:lnL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300"/>
                    </a:p>
                  </a:txBody>
                  <a:tcPr marL="91443" marR="91443" marT="60969" marB="60969">
                    <a:lnL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300"/>
                    </a:p>
                  </a:txBody>
                  <a:tcPr marL="91443" marR="91443" marT="60969" marB="60969">
                    <a:lnL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300"/>
                    </a:p>
                  </a:txBody>
                  <a:tcPr marL="91443" marR="91443" marT="60969" marB="60969">
                    <a:lnL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300"/>
                    </a:p>
                  </a:txBody>
                  <a:tcPr marL="91443" marR="91443" marT="60969" marB="60969">
                    <a:lnL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300"/>
                    </a:p>
                  </a:txBody>
                  <a:tcPr marL="91443" marR="91443" marT="60969" marB="60969">
                    <a:lnL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300"/>
                    </a:p>
                  </a:txBody>
                  <a:tcPr marL="91443" marR="91443" marT="60969" marB="60969">
                    <a:lnL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300"/>
                    </a:p>
                  </a:txBody>
                  <a:tcPr marL="91443" marR="91443" marT="60969" marB="60969">
                    <a:lnL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300"/>
                    </a:p>
                  </a:txBody>
                  <a:tcPr marL="91443" marR="91443" marT="60969" marB="60969">
                    <a:lnL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300"/>
                    </a:p>
                  </a:txBody>
                  <a:tcPr marL="91443" marR="91443" marT="60969" marB="60969">
                    <a:lnL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300"/>
                    </a:p>
                  </a:txBody>
                  <a:tcPr marL="91443" marR="91443" marT="60969" marB="60969">
                    <a:lnL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300"/>
                    </a:p>
                  </a:txBody>
                  <a:tcPr marL="91443" marR="91443" marT="60969" marB="60969">
                    <a:lnL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93700">
                <a:tc>
                  <a:txBody>
                    <a:bodyPr/>
                    <a:lstStyle/>
                    <a:p>
                      <a:endParaRPr lang="zh-CN" altLang="en-US" sz="300"/>
                    </a:p>
                  </a:txBody>
                  <a:tcPr marL="91443" marR="91443" marT="60969" marB="60969">
                    <a:lnL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300"/>
                    </a:p>
                  </a:txBody>
                  <a:tcPr marL="91443" marR="91443" marT="60969" marB="60969">
                    <a:lnL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300"/>
                    </a:p>
                  </a:txBody>
                  <a:tcPr marL="91443" marR="91443" marT="60969" marB="60969">
                    <a:lnL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300"/>
                    </a:p>
                  </a:txBody>
                  <a:tcPr marL="91443" marR="91443" marT="60969" marB="60969">
                    <a:lnL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300" dirty="0"/>
                    </a:p>
                  </a:txBody>
                  <a:tcPr marL="91443" marR="91443" marT="60969" marB="60969">
                    <a:lnL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300"/>
                    </a:p>
                  </a:txBody>
                  <a:tcPr marL="91443" marR="91443" marT="60969" marB="60969">
                    <a:lnL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300" dirty="0"/>
                    </a:p>
                  </a:txBody>
                  <a:tcPr marL="91443" marR="91443" marT="60969" marB="60969">
                    <a:lnL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300" dirty="0"/>
                    </a:p>
                  </a:txBody>
                  <a:tcPr marL="91443" marR="91443" marT="60969" marB="60969">
                    <a:lnL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300" dirty="0"/>
                    </a:p>
                  </a:txBody>
                  <a:tcPr marL="91443" marR="91443" marT="60969" marB="60969">
                    <a:lnL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300"/>
                    </a:p>
                  </a:txBody>
                  <a:tcPr marL="91443" marR="91443" marT="60969" marB="60969">
                    <a:lnL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300" dirty="0"/>
                    </a:p>
                  </a:txBody>
                  <a:tcPr marL="91443" marR="91443" marT="60969" marB="60969">
                    <a:lnL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300" dirty="0"/>
                    </a:p>
                  </a:txBody>
                  <a:tcPr marL="91443" marR="91443" marT="60969" marB="60969">
                    <a:lnL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300"/>
                    </a:p>
                  </a:txBody>
                  <a:tcPr marL="91443" marR="91443" marT="60969" marB="60969">
                    <a:lnL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300"/>
                    </a:p>
                  </a:txBody>
                  <a:tcPr marL="91443" marR="91443" marT="60969" marB="60969">
                    <a:lnL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300" dirty="0"/>
                    </a:p>
                  </a:txBody>
                  <a:tcPr marL="91443" marR="91443" marT="60969" marB="60969">
                    <a:lnL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300"/>
                    </a:p>
                  </a:txBody>
                  <a:tcPr marL="91443" marR="91443" marT="60969" marB="60969">
                    <a:lnL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300"/>
                    </a:p>
                  </a:txBody>
                  <a:tcPr marL="91443" marR="91443" marT="60969" marB="60969">
                    <a:lnL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300"/>
                    </a:p>
                  </a:txBody>
                  <a:tcPr marL="91443" marR="91443" marT="60969" marB="60969">
                    <a:lnL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300"/>
                    </a:p>
                  </a:txBody>
                  <a:tcPr marL="91443" marR="91443" marT="60969" marB="60969">
                    <a:lnL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300"/>
                    </a:p>
                  </a:txBody>
                  <a:tcPr marL="91443" marR="91443" marT="60969" marB="60969">
                    <a:lnL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300"/>
                    </a:p>
                  </a:txBody>
                  <a:tcPr marL="91443" marR="91443" marT="60969" marB="60969">
                    <a:lnL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300"/>
                    </a:p>
                  </a:txBody>
                  <a:tcPr marL="91443" marR="91443" marT="60969" marB="60969">
                    <a:lnL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300"/>
                    </a:p>
                  </a:txBody>
                  <a:tcPr marL="91443" marR="91443" marT="60969" marB="60969">
                    <a:lnL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300"/>
                    </a:p>
                  </a:txBody>
                  <a:tcPr marL="91443" marR="91443" marT="60969" marB="60969">
                    <a:lnL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93700">
                <a:tc>
                  <a:txBody>
                    <a:bodyPr/>
                    <a:lstStyle/>
                    <a:p>
                      <a:endParaRPr lang="zh-CN" altLang="en-US" sz="300"/>
                    </a:p>
                  </a:txBody>
                  <a:tcPr marL="91443" marR="91443" marT="60969" marB="60969">
                    <a:lnL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300"/>
                    </a:p>
                  </a:txBody>
                  <a:tcPr marL="91443" marR="91443" marT="60969" marB="60969">
                    <a:lnL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300"/>
                    </a:p>
                  </a:txBody>
                  <a:tcPr marL="91443" marR="91443" marT="60969" marB="60969">
                    <a:lnL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300"/>
                    </a:p>
                  </a:txBody>
                  <a:tcPr marL="91443" marR="91443" marT="60969" marB="60969">
                    <a:lnL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300"/>
                    </a:p>
                  </a:txBody>
                  <a:tcPr marL="91443" marR="91443" marT="60969" marB="60969">
                    <a:lnL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300"/>
                    </a:p>
                  </a:txBody>
                  <a:tcPr marL="91443" marR="91443" marT="60969" marB="60969">
                    <a:lnL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300"/>
                    </a:p>
                  </a:txBody>
                  <a:tcPr marL="91443" marR="91443" marT="60969" marB="60969">
                    <a:lnL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300"/>
                    </a:p>
                  </a:txBody>
                  <a:tcPr marL="91443" marR="91443" marT="60969" marB="60969">
                    <a:lnL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300" dirty="0"/>
                    </a:p>
                  </a:txBody>
                  <a:tcPr marL="91443" marR="91443" marT="60969" marB="60969">
                    <a:lnL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300"/>
                    </a:p>
                  </a:txBody>
                  <a:tcPr marL="91443" marR="91443" marT="60969" marB="60969">
                    <a:lnL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300"/>
                    </a:p>
                  </a:txBody>
                  <a:tcPr marL="91443" marR="91443" marT="60969" marB="60969">
                    <a:lnL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300"/>
                    </a:p>
                  </a:txBody>
                  <a:tcPr marL="91443" marR="91443" marT="60969" marB="60969">
                    <a:lnL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300"/>
                    </a:p>
                  </a:txBody>
                  <a:tcPr marL="91443" marR="91443" marT="60969" marB="60969">
                    <a:lnL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300" dirty="0"/>
                    </a:p>
                  </a:txBody>
                  <a:tcPr marL="91443" marR="91443" marT="60969" marB="60969">
                    <a:lnL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300" dirty="0"/>
                    </a:p>
                  </a:txBody>
                  <a:tcPr marL="91443" marR="91443" marT="60969" marB="60969">
                    <a:lnL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300" dirty="0"/>
                    </a:p>
                  </a:txBody>
                  <a:tcPr marL="91443" marR="91443" marT="60969" marB="60969">
                    <a:lnL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300" dirty="0"/>
                    </a:p>
                  </a:txBody>
                  <a:tcPr marL="91443" marR="91443" marT="60969" marB="60969">
                    <a:lnL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300"/>
                    </a:p>
                  </a:txBody>
                  <a:tcPr marL="91443" marR="91443" marT="60969" marB="60969">
                    <a:lnL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300"/>
                    </a:p>
                  </a:txBody>
                  <a:tcPr marL="91443" marR="91443" marT="60969" marB="60969">
                    <a:lnL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300"/>
                    </a:p>
                  </a:txBody>
                  <a:tcPr marL="91443" marR="91443" marT="60969" marB="60969">
                    <a:lnL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300"/>
                    </a:p>
                  </a:txBody>
                  <a:tcPr marL="91443" marR="91443" marT="60969" marB="60969">
                    <a:lnL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300"/>
                    </a:p>
                  </a:txBody>
                  <a:tcPr marL="91443" marR="91443" marT="60969" marB="60969">
                    <a:lnL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300"/>
                    </a:p>
                  </a:txBody>
                  <a:tcPr marL="91443" marR="91443" marT="60969" marB="60969">
                    <a:lnL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300"/>
                    </a:p>
                  </a:txBody>
                  <a:tcPr marL="91443" marR="91443" marT="60969" marB="60969">
                    <a:lnL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93700">
                <a:tc>
                  <a:txBody>
                    <a:bodyPr/>
                    <a:lstStyle/>
                    <a:p>
                      <a:endParaRPr lang="zh-CN" altLang="en-US" sz="300"/>
                    </a:p>
                  </a:txBody>
                  <a:tcPr marL="91443" marR="91443" marT="60969" marB="60969">
                    <a:lnL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300"/>
                    </a:p>
                  </a:txBody>
                  <a:tcPr marL="91443" marR="91443" marT="60969" marB="60969">
                    <a:lnL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300"/>
                    </a:p>
                  </a:txBody>
                  <a:tcPr marL="91443" marR="91443" marT="60969" marB="60969">
                    <a:lnL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300"/>
                    </a:p>
                  </a:txBody>
                  <a:tcPr marL="91443" marR="91443" marT="60969" marB="60969">
                    <a:lnL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300"/>
                    </a:p>
                  </a:txBody>
                  <a:tcPr marL="91443" marR="91443" marT="60969" marB="60969">
                    <a:lnL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300"/>
                    </a:p>
                  </a:txBody>
                  <a:tcPr marL="91443" marR="91443" marT="60969" marB="60969">
                    <a:lnL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300"/>
                    </a:p>
                  </a:txBody>
                  <a:tcPr marL="91443" marR="91443" marT="60969" marB="60969">
                    <a:lnL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300"/>
                    </a:p>
                  </a:txBody>
                  <a:tcPr marL="91443" marR="91443" marT="60969" marB="60969">
                    <a:lnL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300"/>
                    </a:p>
                  </a:txBody>
                  <a:tcPr marL="91443" marR="91443" marT="60969" marB="60969">
                    <a:lnL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300"/>
                    </a:p>
                  </a:txBody>
                  <a:tcPr marL="91443" marR="91443" marT="60969" marB="60969">
                    <a:lnL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300"/>
                    </a:p>
                  </a:txBody>
                  <a:tcPr marL="91443" marR="91443" marT="60969" marB="60969">
                    <a:lnL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300"/>
                    </a:p>
                  </a:txBody>
                  <a:tcPr marL="91443" marR="91443" marT="60969" marB="60969">
                    <a:lnL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300"/>
                    </a:p>
                  </a:txBody>
                  <a:tcPr marL="91443" marR="91443" marT="60969" marB="60969">
                    <a:lnL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300"/>
                    </a:p>
                  </a:txBody>
                  <a:tcPr marL="91443" marR="91443" marT="60969" marB="60969">
                    <a:lnL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300"/>
                    </a:p>
                  </a:txBody>
                  <a:tcPr marL="91443" marR="91443" marT="60969" marB="60969">
                    <a:lnL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300"/>
                    </a:p>
                  </a:txBody>
                  <a:tcPr marL="91443" marR="91443" marT="60969" marB="60969">
                    <a:lnL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300" dirty="0"/>
                    </a:p>
                  </a:txBody>
                  <a:tcPr marL="91443" marR="91443" marT="60969" marB="60969">
                    <a:lnL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300" dirty="0"/>
                    </a:p>
                  </a:txBody>
                  <a:tcPr marL="91443" marR="91443" marT="60969" marB="60969">
                    <a:lnL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300"/>
                    </a:p>
                  </a:txBody>
                  <a:tcPr marL="91443" marR="91443" marT="60969" marB="60969">
                    <a:lnL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300"/>
                    </a:p>
                  </a:txBody>
                  <a:tcPr marL="91443" marR="91443" marT="60969" marB="60969">
                    <a:lnL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300"/>
                    </a:p>
                  </a:txBody>
                  <a:tcPr marL="91443" marR="91443" marT="60969" marB="60969">
                    <a:lnL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300"/>
                    </a:p>
                  </a:txBody>
                  <a:tcPr marL="91443" marR="91443" marT="60969" marB="60969">
                    <a:lnL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300"/>
                    </a:p>
                  </a:txBody>
                  <a:tcPr marL="91443" marR="91443" marT="60969" marB="60969">
                    <a:lnL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300"/>
                    </a:p>
                  </a:txBody>
                  <a:tcPr marL="91443" marR="91443" marT="60969" marB="60969">
                    <a:lnL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93700">
                <a:tc>
                  <a:txBody>
                    <a:bodyPr/>
                    <a:lstStyle/>
                    <a:p>
                      <a:endParaRPr lang="zh-CN" altLang="en-US" sz="300"/>
                    </a:p>
                  </a:txBody>
                  <a:tcPr marL="91443" marR="91443" marT="60969" marB="60969">
                    <a:lnL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300"/>
                    </a:p>
                  </a:txBody>
                  <a:tcPr marL="91443" marR="91443" marT="60969" marB="60969">
                    <a:lnL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300"/>
                    </a:p>
                  </a:txBody>
                  <a:tcPr marL="91443" marR="91443" marT="60969" marB="60969">
                    <a:lnL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300"/>
                    </a:p>
                  </a:txBody>
                  <a:tcPr marL="91443" marR="91443" marT="60969" marB="60969">
                    <a:lnL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300"/>
                    </a:p>
                  </a:txBody>
                  <a:tcPr marL="91443" marR="91443" marT="60969" marB="60969">
                    <a:lnL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300"/>
                    </a:p>
                  </a:txBody>
                  <a:tcPr marL="91443" marR="91443" marT="60969" marB="60969">
                    <a:lnL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300"/>
                    </a:p>
                  </a:txBody>
                  <a:tcPr marL="91443" marR="91443" marT="60969" marB="60969">
                    <a:lnL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300"/>
                    </a:p>
                  </a:txBody>
                  <a:tcPr marL="91443" marR="91443" marT="60969" marB="60969">
                    <a:lnL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300"/>
                    </a:p>
                  </a:txBody>
                  <a:tcPr marL="91443" marR="91443" marT="60969" marB="60969">
                    <a:lnL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300"/>
                    </a:p>
                  </a:txBody>
                  <a:tcPr marL="91443" marR="91443" marT="60969" marB="60969">
                    <a:lnL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300"/>
                    </a:p>
                  </a:txBody>
                  <a:tcPr marL="91443" marR="91443" marT="60969" marB="60969">
                    <a:lnL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300"/>
                    </a:p>
                  </a:txBody>
                  <a:tcPr marL="91443" marR="91443" marT="60969" marB="60969">
                    <a:lnL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300"/>
                    </a:p>
                  </a:txBody>
                  <a:tcPr marL="91443" marR="91443" marT="60969" marB="60969">
                    <a:lnL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300"/>
                    </a:p>
                  </a:txBody>
                  <a:tcPr marL="91443" marR="91443" marT="60969" marB="60969">
                    <a:lnL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300"/>
                    </a:p>
                  </a:txBody>
                  <a:tcPr marL="91443" marR="91443" marT="60969" marB="60969">
                    <a:lnL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300"/>
                    </a:p>
                  </a:txBody>
                  <a:tcPr marL="91443" marR="91443" marT="60969" marB="60969">
                    <a:lnL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300"/>
                    </a:p>
                  </a:txBody>
                  <a:tcPr marL="91443" marR="91443" marT="60969" marB="60969">
                    <a:lnL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300" dirty="0"/>
                    </a:p>
                  </a:txBody>
                  <a:tcPr marL="91443" marR="91443" marT="60969" marB="60969">
                    <a:lnL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300" dirty="0"/>
                    </a:p>
                  </a:txBody>
                  <a:tcPr marL="91443" marR="91443" marT="60969" marB="60969">
                    <a:lnL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300"/>
                    </a:p>
                  </a:txBody>
                  <a:tcPr marL="91443" marR="91443" marT="60969" marB="60969">
                    <a:lnL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300"/>
                    </a:p>
                  </a:txBody>
                  <a:tcPr marL="91443" marR="91443" marT="60969" marB="60969">
                    <a:lnL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300"/>
                    </a:p>
                  </a:txBody>
                  <a:tcPr marL="91443" marR="91443" marT="60969" marB="60969">
                    <a:lnL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300"/>
                    </a:p>
                  </a:txBody>
                  <a:tcPr marL="91443" marR="91443" marT="60969" marB="60969">
                    <a:lnL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300"/>
                    </a:p>
                  </a:txBody>
                  <a:tcPr marL="91443" marR="91443" marT="60969" marB="60969">
                    <a:lnL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93700">
                <a:tc>
                  <a:txBody>
                    <a:bodyPr/>
                    <a:lstStyle/>
                    <a:p>
                      <a:endParaRPr lang="zh-CN" altLang="en-US" sz="300"/>
                    </a:p>
                  </a:txBody>
                  <a:tcPr marL="91443" marR="91443" marT="60969" marB="60969">
                    <a:lnL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300"/>
                    </a:p>
                  </a:txBody>
                  <a:tcPr marL="91443" marR="91443" marT="60969" marB="60969">
                    <a:lnL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300"/>
                    </a:p>
                  </a:txBody>
                  <a:tcPr marL="91443" marR="91443" marT="60969" marB="60969">
                    <a:lnL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300"/>
                    </a:p>
                  </a:txBody>
                  <a:tcPr marL="91443" marR="91443" marT="60969" marB="60969">
                    <a:lnL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300"/>
                    </a:p>
                  </a:txBody>
                  <a:tcPr marL="91443" marR="91443" marT="60969" marB="60969">
                    <a:lnL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300"/>
                    </a:p>
                  </a:txBody>
                  <a:tcPr marL="91443" marR="91443" marT="60969" marB="60969">
                    <a:lnL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300"/>
                    </a:p>
                  </a:txBody>
                  <a:tcPr marL="91443" marR="91443" marT="60969" marB="60969">
                    <a:lnL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300"/>
                    </a:p>
                  </a:txBody>
                  <a:tcPr marL="91443" marR="91443" marT="60969" marB="60969">
                    <a:lnL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300"/>
                    </a:p>
                  </a:txBody>
                  <a:tcPr marL="91443" marR="91443" marT="60969" marB="60969">
                    <a:lnL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300"/>
                    </a:p>
                  </a:txBody>
                  <a:tcPr marL="91443" marR="91443" marT="60969" marB="60969">
                    <a:lnL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300"/>
                    </a:p>
                  </a:txBody>
                  <a:tcPr marL="91443" marR="91443" marT="60969" marB="60969">
                    <a:lnL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300"/>
                    </a:p>
                  </a:txBody>
                  <a:tcPr marL="91443" marR="91443" marT="60969" marB="60969">
                    <a:lnL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300"/>
                    </a:p>
                  </a:txBody>
                  <a:tcPr marL="91443" marR="91443" marT="60969" marB="60969">
                    <a:lnL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300"/>
                    </a:p>
                  </a:txBody>
                  <a:tcPr marL="91443" marR="91443" marT="60969" marB="60969">
                    <a:lnL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300"/>
                    </a:p>
                  </a:txBody>
                  <a:tcPr marL="91443" marR="91443" marT="60969" marB="60969">
                    <a:lnL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300"/>
                    </a:p>
                  </a:txBody>
                  <a:tcPr marL="91443" marR="91443" marT="60969" marB="60969">
                    <a:lnL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300"/>
                    </a:p>
                  </a:txBody>
                  <a:tcPr marL="91443" marR="91443" marT="60969" marB="60969">
                    <a:lnL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300"/>
                    </a:p>
                  </a:txBody>
                  <a:tcPr marL="91443" marR="91443" marT="60969" marB="60969">
                    <a:lnL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300"/>
                    </a:p>
                  </a:txBody>
                  <a:tcPr marL="91443" marR="91443" marT="60969" marB="60969">
                    <a:lnL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300" dirty="0"/>
                    </a:p>
                  </a:txBody>
                  <a:tcPr marL="91443" marR="91443" marT="60969" marB="60969">
                    <a:lnL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300" dirty="0"/>
                    </a:p>
                  </a:txBody>
                  <a:tcPr marL="91443" marR="91443" marT="60969" marB="60969">
                    <a:lnL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300"/>
                    </a:p>
                  </a:txBody>
                  <a:tcPr marL="91443" marR="91443" marT="60969" marB="60969">
                    <a:lnL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300"/>
                    </a:p>
                  </a:txBody>
                  <a:tcPr marL="91443" marR="91443" marT="60969" marB="60969">
                    <a:lnL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300"/>
                    </a:p>
                  </a:txBody>
                  <a:tcPr marL="91443" marR="91443" marT="60969" marB="60969">
                    <a:lnL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93700">
                <a:tc>
                  <a:txBody>
                    <a:bodyPr/>
                    <a:lstStyle/>
                    <a:p>
                      <a:endParaRPr lang="zh-CN" altLang="en-US" sz="300" dirty="0"/>
                    </a:p>
                  </a:txBody>
                  <a:tcPr marL="91443" marR="91443" marT="60969" marB="60969">
                    <a:lnL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300"/>
                    </a:p>
                  </a:txBody>
                  <a:tcPr marL="91443" marR="91443" marT="60969" marB="60969">
                    <a:lnL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300"/>
                    </a:p>
                  </a:txBody>
                  <a:tcPr marL="91443" marR="91443" marT="60969" marB="60969">
                    <a:lnL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300"/>
                    </a:p>
                  </a:txBody>
                  <a:tcPr marL="91443" marR="91443" marT="60969" marB="60969">
                    <a:lnL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300"/>
                    </a:p>
                  </a:txBody>
                  <a:tcPr marL="91443" marR="91443" marT="60969" marB="60969">
                    <a:lnL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300"/>
                    </a:p>
                  </a:txBody>
                  <a:tcPr marL="91443" marR="91443" marT="60969" marB="60969">
                    <a:lnL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300"/>
                    </a:p>
                  </a:txBody>
                  <a:tcPr marL="91443" marR="91443" marT="60969" marB="60969">
                    <a:lnL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300"/>
                    </a:p>
                  </a:txBody>
                  <a:tcPr marL="91443" marR="91443" marT="60969" marB="60969">
                    <a:lnL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300"/>
                    </a:p>
                  </a:txBody>
                  <a:tcPr marL="91443" marR="91443" marT="60969" marB="60969">
                    <a:lnL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300"/>
                    </a:p>
                  </a:txBody>
                  <a:tcPr marL="91443" marR="91443" marT="60969" marB="60969">
                    <a:lnL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300"/>
                    </a:p>
                  </a:txBody>
                  <a:tcPr marL="91443" marR="91443" marT="60969" marB="60969">
                    <a:lnL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300"/>
                    </a:p>
                  </a:txBody>
                  <a:tcPr marL="91443" marR="91443" marT="60969" marB="60969">
                    <a:lnL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300"/>
                    </a:p>
                  </a:txBody>
                  <a:tcPr marL="91443" marR="91443" marT="60969" marB="60969">
                    <a:lnL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300"/>
                    </a:p>
                  </a:txBody>
                  <a:tcPr marL="91443" marR="91443" marT="60969" marB="60969">
                    <a:lnL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300"/>
                    </a:p>
                  </a:txBody>
                  <a:tcPr marL="91443" marR="91443" marT="60969" marB="60969">
                    <a:lnL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300"/>
                    </a:p>
                  </a:txBody>
                  <a:tcPr marL="91443" marR="91443" marT="60969" marB="60969">
                    <a:lnL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300"/>
                    </a:p>
                  </a:txBody>
                  <a:tcPr marL="91443" marR="91443" marT="60969" marB="60969">
                    <a:lnL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300"/>
                    </a:p>
                  </a:txBody>
                  <a:tcPr marL="91443" marR="91443" marT="60969" marB="60969">
                    <a:lnL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300"/>
                    </a:p>
                  </a:txBody>
                  <a:tcPr marL="91443" marR="91443" marT="60969" marB="60969">
                    <a:lnL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300"/>
                    </a:p>
                  </a:txBody>
                  <a:tcPr marL="91443" marR="91443" marT="60969" marB="60969">
                    <a:lnL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300" dirty="0"/>
                    </a:p>
                  </a:txBody>
                  <a:tcPr marL="91443" marR="91443" marT="60969" marB="60969">
                    <a:lnL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300" dirty="0"/>
                    </a:p>
                  </a:txBody>
                  <a:tcPr marL="91443" marR="91443" marT="60969" marB="60969">
                    <a:lnL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300" dirty="0"/>
                    </a:p>
                  </a:txBody>
                  <a:tcPr marL="91443" marR="91443" marT="60969" marB="60969">
                    <a:lnL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300" dirty="0"/>
                    </a:p>
                  </a:txBody>
                  <a:tcPr marL="91443" marR="91443" marT="60969" marB="60969">
                    <a:lnL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339224" name="图片 29" descr="探索新知.png">
            <a:extLst>
              <a:ext uri="{FF2B5EF4-FFF2-40B4-BE49-F238E27FC236}">
                <a16:creationId xmlns:a16="http://schemas.microsoft.com/office/drawing/2014/main" id="{D11A93FF-D959-47D7-B165-7EC37AEDF42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8514" y="176213"/>
            <a:ext cx="2619375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Box 3">
            <a:extLst>
              <a:ext uri="{FF2B5EF4-FFF2-40B4-BE49-F238E27FC236}">
                <a16:creationId xmlns:a16="http://schemas.microsoft.com/office/drawing/2014/main" id="{1EFE039A-200C-4C6D-932D-AB78901C1AF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03389" y="1411288"/>
            <a:ext cx="4516437" cy="576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zh-CN" sz="2400" b="1">
                <a:solidFill>
                  <a:prstClr val="black"/>
                </a:solidFill>
              </a:rPr>
              <a:t>3</a:t>
            </a:r>
            <a:r>
              <a:rPr lang="en-US" altLang="zh-CN" sz="2400" b="1">
                <a:solidFill>
                  <a:prstClr val="black"/>
                </a:solidFill>
                <a:latin typeface="宋体" panose="02010600030101010101" pitchFamily="2" charset="-122"/>
              </a:rPr>
              <a:t>.</a:t>
            </a:r>
            <a:r>
              <a:rPr lang="zh-CN" altLang="en-US" sz="2400" b="1">
                <a:solidFill>
                  <a:prstClr val="black"/>
                </a:solidFill>
                <a:latin typeface="宋体" panose="02010600030101010101" pitchFamily="2" charset="-122"/>
              </a:rPr>
              <a:t>分别画出每条直线的平行线。</a:t>
            </a:r>
            <a:endParaRPr lang="zh-CN" altLang="en-US" sz="2400" b="1">
              <a:solidFill>
                <a:prstClr val="black"/>
              </a:solidFill>
              <a:latin typeface="宋体" panose="02010600030101010101" pitchFamily="2" charset="-122"/>
              <a:cs typeface="Times New Roman" panose="02020603050405020304" pitchFamily="18" charset="0"/>
            </a:endParaRPr>
          </a:p>
        </p:txBody>
      </p:sp>
      <p:cxnSp>
        <p:nvCxnSpPr>
          <p:cNvPr id="7" name="直接连接符 6">
            <a:extLst>
              <a:ext uri="{FF2B5EF4-FFF2-40B4-BE49-F238E27FC236}">
                <a16:creationId xmlns:a16="http://schemas.microsoft.com/office/drawing/2014/main" id="{C0BCA5E1-0C4B-40F0-B80F-5F0606C66F53}"/>
              </a:ext>
            </a:extLst>
          </p:cNvPr>
          <p:cNvCxnSpPr/>
          <p:nvPr/>
        </p:nvCxnSpPr>
        <p:spPr>
          <a:xfrm>
            <a:off x="2351088" y="4102100"/>
            <a:ext cx="2089150" cy="0"/>
          </a:xfrm>
          <a:prstGeom prst="line">
            <a:avLst/>
          </a:prstGeom>
          <a:ln w="1905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7">
            <a:extLst>
              <a:ext uri="{FF2B5EF4-FFF2-40B4-BE49-F238E27FC236}">
                <a16:creationId xmlns:a16="http://schemas.microsoft.com/office/drawing/2014/main" id="{FEAFC90A-BA3C-42BA-BEFC-F63DA3A02086}"/>
              </a:ext>
            </a:extLst>
          </p:cNvPr>
          <p:cNvCxnSpPr/>
          <p:nvPr/>
        </p:nvCxnSpPr>
        <p:spPr>
          <a:xfrm flipV="1">
            <a:off x="6456363" y="3621088"/>
            <a:ext cx="1943100" cy="481012"/>
          </a:xfrm>
          <a:prstGeom prst="line">
            <a:avLst/>
          </a:prstGeom>
          <a:ln w="1905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连接符 5">
            <a:extLst>
              <a:ext uri="{FF2B5EF4-FFF2-40B4-BE49-F238E27FC236}">
                <a16:creationId xmlns:a16="http://schemas.microsoft.com/office/drawing/2014/main" id="{75882C27-716C-4D7D-A081-92405AB4ADEE}"/>
              </a:ext>
            </a:extLst>
          </p:cNvPr>
          <p:cNvCxnSpPr/>
          <p:nvPr/>
        </p:nvCxnSpPr>
        <p:spPr>
          <a:xfrm>
            <a:off x="2351088" y="3429000"/>
            <a:ext cx="2089150" cy="0"/>
          </a:xfrm>
          <a:prstGeom prst="line">
            <a:avLst/>
          </a:prstGeom>
          <a:ln w="1905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>
            <a:extLst>
              <a:ext uri="{FF2B5EF4-FFF2-40B4-BE49-F238E27FC236}">
                <a16:creationId xmlns:a16="http://schemas.microsoft.com/office/drawing/2014/main" id="{F97C1C30-8AEE-40BA-AFD9-38367E725E13}"/>
              </a:ext>
            </a:extLst>
          </p:cNvPr>
          <p:cNvCxnSpPr/>
          <p:nvPr/>
        </p:nvCxnSpPr>
        <p:spPr>
          <a:xfrm flipV="1">
            <a:off x="6240463" y="3046414"/>
            <a:ext cx="1943100" cy="479425"/>
          </a:xfrm>
          <a:prstGeom prst="line">
            <a:avLst/>
          </a:prstGeom>
          <a:ln w="1905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39975" name="图片 29" descr="探索新知.png">
            <a:extLst>
              <a:ext uri="{FF2B5EF4-FFF2-40B4-BE49-F238E27FC236}">
                <a16:creationId xmlns:a16="http://schemas.microsoft.com/office/drawing/2014/main" id="{FBF340E7-C78A-4655-AC82-17813A73AC4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8514" y="176213"/>
            <a:ext cx="2619375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0994" name="Rectangle 8">
            <a:extLst>
              <a:ext uri="{FF2B5EF4-FFF2-40B4-BE49-F238E27FC236}">
                <a16:creationId xmlns:a16="http://schemas.microsoft.com/office/drawing/2014/main" id="{7642219B-EFD1-4889-9771-155F71EC11D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08214" y="1760539"/>
            <a:ext cx="7775575" cy="230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57188" indent="-357188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fontAlgn="base" latinLnBrk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zh-CN" sz="2400" b="1">
                <a:solidFill>
                  <a:srgbClr val="000000"/>
                </a:solidFill>
              </a:rPr>
              <a:t>1</a:t>
            </a:r>
            <a:r>
              <a:rPr lang="zh-CN" altLang="en-US" sz="2400" b="1">
                <a:solidFill>
                  <a:srgbClr val="000000"/>
                </a:solidFill>
              </a:rPr>
              <a:t>．填空。</a:t>
            </a:r>
          </a:p>
          <a:p>
            <a:pPr fontAlgn="base" latinLnBrk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zh-CN" sz="2400" b="1">
                <a:solidFill>
                  <a:srgbClr val="000000"/>
                </a:solidFill>
              </a:rPr>
              <a:t>(1)</a:t>
            </a:r>
            <a:r>
              <a:rPr lang="zh-CN" altLang="en-US" sz="2400" b="1">
                <a:solidFill>
                  <a:srgbClr val="000000"/>
                </a:solidFill>
              </a:rPr>
              <a:t>同一平面内，不相交的两条直线</a:t>
            </a:r>
            <a:r>
              <a:rPr lang="en-US" altLang="zh-CN" sz="2400" b="1">
                <a:solidFill>
                  <a:srgbClr val="000000"/>
                </a:solidFill>
              </a:rPr>
              <a:t>(</a:t>
            </a:r>
            <a:r>
              <a:rPr lang="zh-CN" altLang="en-US" sz="2400" b="1">
                <a:solidFill>
                  <a:srgbClr val="000000"/>
                </a:solidFill>
              </a:rPr>
              <a:t>　　　　  </a:t>
            </a:r>
            <a:r>
              <a:rPr lang="en-US" altLang="zh-CN" sz="2400" b="1">
                <a:solidFill>
                  <a:srgbClr val="000000"/>
                </a:solidFill>
              </a:rPr>
              <a:t>)</a:t>
            </a:r>
            <a:r>
              <a:rPr lang="zh-CN" altLang="en-US" sz="2400" b="1">
                <a:solidFill>
                  <a:srgbClr val="000000"/>
                </a:solidFill>
              </a:rPr>
              <a:t>，其中一条直线是另一条直线的</a:t>
            </a:r>
            <a:r>
              <a:rPr lang="en-US" altLang="zh-CN" sz="2400" b="1">
                <a:solidFill>
                  <a:srgbClr val="000000"/>
                </a:solidFill>
              </a:rPr>
              <a:t>(</a:t>
            </a:r>
            <a:r>
              <a:rPr lang="zh-CN" altLang="en-US" sz="2400" b="1">
                <a:solidFill>
                  <a:srgbClr val="000000"/>
                </a:solidFill>
              </a:rPr>
              <a:t>　　　   </a:t>
            </a:r>
            <a:r>
              <a:rPr lang="en-US" altLang="zh-CN" sz="2400" b="1">
                <a:solidFill>
                  <a:srgbClr val="000000"/>
                </a:solidFill>
              </a:rPr>
              <a:t>)</a:t>
            </a:r>
            <a:r>
              <a:rPr lang="zh-CN" altLang="en-US" sz="2400" b="1">
                <a:solidFill>
                  <a:srgbClr val="000000"/>
                </a:solidFill>
              </a:rPr>
              <a:t>。</a:t>
            </a:r>
          </a:p>
          <a:p>
            <a:pPr fontAlgn="base" latinLnBrk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zh-CN" sz="2400" b="1">
                <a:solidFill>
                  <a:srgbClr val="000000"/>
                </a:solidFill>
              </a:rPr>
              <a:t>(2)</a:t>
            </a:r>
            <a:r>
              <a:rPr lang="zh-CN" altLang="en-US" sz="2400" b="1">
                <a:solidFill>
                  <a:srgbClr val="000000"/>
                </a:solidFill>
              </a:rPr>
              <a:t>长方形中有</a:t>
            </a:r>
            <a:r>
              <a:rPr lang="en-US" altLang="zh-CN" sz="2400" b="1">
                <a:solidFill>
                  <a:srgbClr val="000000"/>
                </a:solidFill>
              </a:rPr>
              <a:t>(</a:t>
            </a:r>
            <a:r>
              <a:rPr lang="zh-CN" altLang="en-US" sz="2400" b="1">
                <a:solidFill>
                  <a:srgbClr val="000000"/>
                </a:solidFill>
              </a:rPr>
              <a:t>　　</a:t>
            </a:r>
            <a:r>
              <a:rPr lang="en-US" altLang="zh-CN" sz="2400" b="1">
                <a:solidFill>
                  <a:srgbClr val="000000"/>
                </a:solidFill>
              </a:rPr>
              <a:t>)</a:t>
            </a:r>
            <a:r>
              <a:rPr lang="zh-CN" altLang="en-US" sz="2400" b="1">
                <a:solidFill>
                  <a:srgbClr val="000000"/>
                </a:solidFill>
              </a:rPr>
              <a:t>组互相平行的线段。</a:t>
            </a:r>
            <a:endParaRPr lang="zh-CN" altLang="en-US" sz="2400" b="1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pic>
        <p:nvPicPr>
          <p:cNvPr id="340995" name="图片 29" descr="探索新知.png">
            <a:extLst>
              <a:ext uri="{FF2B5EF4-FFF2-40B4-BE49-F238E27FC236}">
                <a16:creationId xmlns:a16="http://schemas.microsoft.com/office/drawing/2014/main" id="{8D14DE0F-E35E-4BC6-8685-441B52BAC80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8514" y="176213"/>
            <a:ext cx="2619375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40996" name="组合 26">
            <a:extLst>
              <a:ext uri="{FF2B5EF4-FFF2-40B4-BE49-F238E27FC236}">
                <a16:creationId xmlns:a16="http://schemas.microsoft.com/office/drawing/2014/main" id="{669A1CE0-A98E-4C3B-A706-835E8D0C3A6B}"/>
              </a:ext>
            </a:extLst>
          </p:cNvPr>
          <p:cNvGrpSpPr>
            <a:grpSpLocks/>
          </p:cNvGrpSpPr>
          <p:nvPr/>
        </p:nvGrpSpPr>
        <p:grpSpPr bwMode="auto">
          <a:xfrm>
            <a:off x="2395538" y="1054101"/>
            <a:ext cx="4779962" cy="646113"/>
            <a:chOff x="871538" y="1246188"/>
            <a:chExt cx="4779962" cy="646112"/>
          </a:xfrm>
        </p:grpSpPr>
        <p:pic>
          <p:nvPicPr>
            <p:cNvPr id="341001" name="图片 22" descr="花盆.png">
              <a:extLst>
                <a:ext uri="{FF2B5EF4-FFF2-40B4-BE49-F238E27FC236}">
                  <a16:creationId xmlns:a16="http://schemas.microsoft.com/office/drawing/2014/main" id="{7460ADA5-878D-438A-AF1F-F61AB171EED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71538" y="1452563"/>
              <a:ext cx="322262" cy="368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41002" name="文本框 23">
              <a:extLst>
                <a:ext uri="{FF2B5EF4-FFF2-40B4-BE49-F238E27FC236}">
                  <a16:creationId xmlns:a16="http://schemas.microsoft.com/office/drawing/2014/main" id="{850147AF-07E2-4796-8150-C5B01A025A4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133475" y="1246188"/>
              <a:ext cx="4518025" cy="6461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fontAlgn="ctr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buNone/>
              </a:pPr>
              <a:r>
                <a:rPr lang="zh-CN" altLang="en-US" sz="2400" b="1">
                  <a:solidFill>
                    <a:srgbClr val="0000FF"/>
                  </a:solidFill>
                  <a:latin typeface="宋体" panose="02010600030101010101" pitchFamily="2" charset="-122"/>
                  <a:sym typeface="Wingdings" panose="05000000000000000000" pitchFamily="2" charset="2"/>
                </a:rPr>
                <a:t>小试牛刀</a:t>
              </a:r>
              <a:r>
                <a:rPr lang="zh-CN" altLang="en-US" sz="2400" b="1">
                  <a:solidFill>
                    <a:srgbClr val="008000"/>
                  </a:solidFill>
                  <a:sym typeface="Wingdings" panose="05000000000000000000" pitchFamily="2" charset="2"/>
                </a:rPr>
                <a:t>（选题源于</a:t>
              </a:r>
              <a:r>
                <a:rPr lang="en-US" altLang="zh-CN" sz="2400" b="1">
                  <a:solidFill>
                    <a:srgbClr val="008000"/>
                  </a:solidFill>
                  <a:sym typeface="Wingdings" panose="05000000000000000000" pitchFamily="2" charset="2"/>
                </a:rPr>
                <a:t>《</a:t>
              </a:r>
              <a:r>
                <a:rPr lang="zh-CN" altLang="en-US" sz="2400" b="1">
                  <a:solidFill>
                    <a:srgbClr val="008000"/>
                  </a:solidFill>
                  <a:sym typeface="Wingdings" panose="05000000000000000000" pitchFamily="2" charset="2"/>
                </a:rPr>
                <a:t>典中点</a:t>
              </a:r>
              <a:r>
                <a:rPr lang="en-US" altLang="zh-CN" sz="2400" b="1">
                  <a:solidFill>
                    <a:srgbClr val="008000"/>
                  </a:solidFill>
                  <a:sym typeface="Wingdings" panose="05000000000000000000" pitchFamily="2" charset="2"/>
                </a:rPr>
                <a:t>》</a:t>
              </a:r>
              <a:r>
                <a:rPr lang="zh-CN" altLang="en-US" sz="2400" b="1">
                  <a:solidFill>
                    <a:srgbClr val="008000"/>
                  </a:solidFill>
                  <a:sym typeface="Wingdings" panose="05000000000000000000" pitchFamily="2" charset="2"/>
                </a:rPr>
                <a:t>）</a:t>
              </a:r>
              <a:endParaRPr lang="zh-CN" altLang="en-US" sz="2400" b="1">
                <a:solidFill>
                  <a:srgbClr val="008000"/>
                </a:solidFill>
                <a:cs typeface="Times New Roman" panose="02020603050405020304" pitchFamily="18" charset="0"/>
                <a:sym typeface="Wingdings" panose="05000000000000000000" pitchFamily="2" charset="2"/>
              </a:endParaRPr>
            </a:p>
          </p:txBody>
        </p:sp>
      </p:grpSp>
      <p:sp>
        <p:nvSpPr>
          <p:cNvPr id="340997" name="Rectangle 16">
            <a:extLst>
              <a:ext uri="{FF2B5EF4-FFF2-40B4-BE49-F238E27FC236}">
                <a16:creationId xmlns:a16="http://schemas.microsoft.com/office/drawing/2014/main" id="{9A6EC0B4-49AE-4ED1-819E-A8E73BA50F8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None/>
            </a:pPr>
            <a:endParaRPr lang="zh-CN" altLang="en-US" sz="1800">
              <a:solidFill>
                <a:prstClr val="black"/>
              </a:solidFill>
              <a:latin typeface="Arial" panose="020B0604020202020204" pitchFamily="34" charset="0"/>
            </a:endParaRPr>
          </a:p>
        </p:txBody>
      </p:sp>
      <p:sp>
        <p:nvSpPr>
          <p:cNvPr id="12" name="TextBox 1">
            <a:extLst>
              <a:ext uri="{FF2B5EF4-FFF2-40B4-BE49-F238E27FC236}">
                <a16:creationId xmlns:a16="http://schemas.microsoft.com/office/drawing/2014/main" id="{64381ACD-BC3B-4327-8F70-10425D5BEAD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32626" y="2420938"/>
            <a:ext cx="180022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zh-CN" altLang="en-US" sz="2400" b="1">
                <a:solidFill>
                  <a:srgbClr val="FF0000"/>
                </a:solidFill>
              </a:rPr>
              <a:t>互相平行</a:t>
            </a:r>
            <a:endParaRPr lang="zh-CN" altLang="en-US" sz="2400" b="1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4" name="TextBox 1">
            <a:extLst>
              <a:ext uri="{FF2B5EF4-FFF2-40B4-BE49-F238E27FC236}">
                <a16:creationId xmlns:a16="http://schemas.microsoft.com/office/drawing/2014/main" id="{2F55E5C1-1CC5-4B64-B3A7-F3D9A187BC9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46763" y="2997201"/>
            <a:ext cx="12573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zh-CN" altLang="en-US" sz="2400" b="1">
                <a:solidFill>
                  <a:srgbClr val="FF0000"/>
                </a:solidFill>
              </a:rPr>
              <a:t>平行线</a:t>
            </a:r>
            <a:endParaRPr lang="zh-CN" altLang="en-US" sz="2400" b="1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5" name="TextBox 1">
            <a:extLst>
              <a:ext uri="{FF2B5EF4-FFF2-40B4-BE49-F238E27FC236}">
                <a16:creationId xmlns:a16="http://schemas.microsoft.com/office/drawing/2014/main" id="{F7111785-7ECC-412B-AB07-F03AF0B2C8E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40239" y="3543301"/>
            <a:ext cx="54927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zh-CN" sz="2400" b="1">
                <a:solidFill>
                  <a:srgbClr val="FF0000"/>
                </a:solidFill>
              </a:rPr>
              <a:t>2</a:t>
            </a:r>
            <a:endParaRPr lang="zh-CN" altLang="en-US" sz="2400" b="1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4" grpId="0"/>
      <p:bldP spid="1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2018" name="Picture 10">
            <a:extLst>
              <a:ext uri="{FF2B5EF4-FFF2-40B4-BE49-F238E27FC236}">
                <a16:creationId xmlns:a16="http://schemas.microsoft.com/office/drawing/2014/main" id="{0C77C9CF-DB9C-4DB3-8FF2-80AA47245B6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00375" y="1916114"/>
            <a:ext cx="4838700" cy="3705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2019" name="图片 29" descr="探索新知.png">
            <a:extLst>
              <a:ext uri="{FF2B5EF4-FFF2-40B4-BE49-F238E27FC236}">
                <a16:creationId xmlns:a16="http://schemas.microsoft.com/office/drawing/2014/main" id="{BF64C49F-5FEA-4A28-BE9D-B24DEB0E3BD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8514" y="176213"/>
            <a:ext cx="2619375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2020" name="Rectangle 16">
            <a:extLst>
              <a:ext uri="{FF2B5EF4-FFF2-40B4-BE49-F238E27FC236}">
                <a16:creationId xmlns:a16="http://schemas.microsoft.com/office/drawing/2014/main" id="{6682AB69-A9C8-4D2B-A6C3-5DB539049E6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None/>
            </a:pPr>
            <a:endParaRPr lang="zh-CN" altLang="en-US" sz="1800">
              <a:solidFill>
                <a:prstClr val="black"/>
              </a:solidFill>
              <a:latin typeface="Arial" panose="020B0604020202020204" pitchFamily="34" charset="0"/>
            </a:endParaRPr>
          </a:p>
        </p:txBody>
      </p:sp>
      <p:sp>
        <p:nvSpPr>
          <p:cNvPr id="342021" name="Rectangle 8">
            <a:extLst>
              <a:ext uri="{FF2B5EF4-FFF2-40B4-BE49-F238E27FC236}">
                <a16:creationId xmlns:a16="http://schemas.microsoft.com/office/drawing/2014/main" id="{4FBACBB4-E3A9-4B20-9DCD-6B35584E03C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35188" y="1268413"/>
            <a:ext cx="7777162" cy="576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2438" indent="-452438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fontAlgn="base" latinLnBrk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zh-CN" sz="2400" b="1">
                <a:solidFill>
                  <a:srgbClr val="000000"/>
                </a:solidFill>
              </a:rPr>
              <a:t>2</a:t>
            </a:r>
            <a:r>
              <a:rPr lang="zh-CN" altLang="en-US" sz="2400" b="1">
                <a:solidFill>
                  <a:srgbClr val="000000"/>
                </a:solidFill>
              </a:rPr>
              <a:t>．在互相平行的两条直线下面画“√”。</a:t>
            </a:r>
            <a:endParaRPr lang="zh-CN" altLang="en-US" sz="2400" b="1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2" name="TextBox 1">
            <a:extLst>
              <a:ext uri="{FF2B5EF4-FFF2-40B4-BE49-F238E27FC236}">
                <a16:creationId xmlns:a16="http://schemas.microsoft.com/office/drawing/2014/main" id="{894221B0-FDD4-4AD4-9EA2-9BFD5E8434C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57575" y="3398838"/>
            <a:ext cx="6223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zh-CN" altLang="en-US" sz="2400" b="1">
                <a:solidFill>
                  <a:srgbClr val="FF0000"/>
                </a:solidFill>
              </a:rPr>
              <a:t>√</a:t>
            </a:r>
            <a:endParaRPr lang="zh-CN" altLang="en-US" sz="2400" b="1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4" name="TextBox 1">
            <a:extLst>
              <a:ext uri="{FF2B5EF4-FFF2-40B4-BE49-F238E27FC236}">
                <a16:creationId xmlns:a16="http://schemas.microsoft.com/office/drawing/2014/main" id="{296B5955-84F9-4F9C-9947-C98B0131B7A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86376" y="5157788"/>
            <a:ext cx="59372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zh-CN" altLang="en-US" sz="2400" b="1">
                <a:solidFill>
                  <a:srgbClr val="FF0000"/>
                </a:solidFill>
              </a:rPr>
              <a:t>√</a:t>
            </a:r>
            <a:endParaRPr lang="zh-CN" altLang="en-US" sz="2400" b="1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3042" name="Picture 16">
            <a:extLst>
              <a:ext uri="{FF2B5EF4-FFF2-40B4-BE49-F238E27FC236}">
                <a16:creationId xmlns:a16="http://schemas.microsoft.com/office/drawing/2014/main" id="{1491934D-A607-4D35-9C6B-5C60EBFC9F4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9150" y="3924301"/>
            <a:ext cx="3981450" cy="1457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3043" name="Picture 15">
            <a:extLst>
              <a:ext uri="{FF2B5EF4-FFF2-40B4-BE49-F238E27FC236}">
                <a16:creationId xmlns:a16="http://schemas.microsoft.com/office/drawing/2014/main" id="{9EFCCED7-DCF0-4DAC-9ACB-F0F08D4633F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70264" y="1966914"/>
            <a:ext cx="3857625" cy="1533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3044" name="图片 29" descr="探索新知.png">
            <a:extLst>
              <a:ext uri="{FF2B5EF4-FFF2-40B4-BE49-F238E27FC236}">
                <a16:creationId xmlns:a16="http://schemas.microsoft.com/office/drawing/2014/main" id="{FCE77B54-A2C6-497E-8055-AC36FFF416F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8514" y="176213"/>
            <a:ext cx="2619375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3045" name="Rectangle 16">
            <a:extLst>
              <a:ext uri="{FF2B5EF4-FFF2-40B4-BE49-F238E27FC236}">
                <a16:creationId xmlns:a16="http://schemas.microsoft.com/office/drawing/2014/main" id="{837B27C3-583C-4310-8D9D-7EC3F679DF7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None/>
            </a:pPr>
            <a:endParaRPr lang="zh-CN" altLang="en-US" sz="1800">
              <a:solidFill>
                <a:prstClr val="black"/>
              </a:solidFill>
              <a:latin typeface="Arial" panose="020B0604020202020204" pitchFamily="34" charset="0"/>
            </a:endParaRPr>
          </a:p>
        </p:txBody>
      </p:sp>
      <p:sp>
        <p:nvSpPr>
          <p:cNvPr id="343046" name="Rectangle 8">
            <a:extLst>
              <a:ext uri="{FF2B5EF4-FFF2-40B4-BE49-F238E27FC236}">
                <a16:creationId xmlns:a16="http://schemas.microsoft.com/office/drawing/2014/main" id="{ADEA2984-E257-4038-8BB6-9427B8A40E05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35189" y="1268413"/>
            <a:ext cx="7921625" cy="576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57188" indent="-357188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fontAlgn="base" latinLnBrk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zh-CN" sz="2400" b="1">
                <a:solidFill>
                  <a:srgbClr val="000000"/>
                </a:solidFill>
              </a:rPr>
              <a:t>3</a:t>
            </a:r>
            <a:r>
              <a:rPr lang="zh-CN" altLang="en-US" sz="2400" b="1">
                <a:solidFill>
                  <a:srgbClr val="000000"/>
                </a:solidFill>
              </a:rPr>
              <a:t>．下面图形中各有几组互相平行的线段？写在括号里。</a:t>
            </a:r>
            <a:endParaRPr lang="zh-CN" altLang="en-US" sz="2400" b="1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4" name="TextBox 1">
            <a:extLst>
              <a:ext uri="{FF2B5EF4-FFF2-40B4-BE49-F238E27FC236}">
                <a16:creationId xmlns:a16="http://schemas.microsoft.com/office/drawing/2014/main" id="{BDEA7DBB-66E8-47C6-A68A-D8BE6CDA4BE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19514" y="2924175"/>
            <a:ext cx="612775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zh-CN" sz="2400" b="1">
                <a:solidFill>
                  <a:srgbClr val="FF0000"/>
                </a:solidFill>
              </a:rPr>
              <a:t>2</a:t>
            </a:r>
            <a:endParaRPr lang="zh-CN" altLang="en-US" sz="2400" b="1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7" name="TextBox 1">
            <a:extLst>
              <a:ext uri="{FF2B5EF4-FFF2-40B4-BE49-F238E27FC236}">
                <a16:creationId xmlns:a16="http://schemas.microsoft.com/office/drawing/2014/main" id="{E0C34229-AA9D-4AEF-A916-3D0DC010D7C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59489" y="2959100"/>
            <a:ext cx="612775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zh-CN" sz="2400" b="1">
                <a:solidFill>
                  <a:srgbClr val="FF0000"/>
                </a:solidFill>
              </a:rPr>
              <a:t>2</a:t>
            </a:r>
            <a:endParaRPr lang="zh-CN" altLang="en-US" sz="2400" b="1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8" name="TextBox 1">
            <a:extLst>
              <a:ext uri="{FF2B5EF4-FFF2-40B4-BE49-F238E27FC236}">
                <a16:creationId xmlns:a16="http://schemas.microsoft.com/office/drawing/2014/main" id="{582D4D34-E839-4C87-83FF-A7AE8D43872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19514" y="4797425"/>
            <a:ext cx="612775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zh-CN" sz="2400" b="1">
                <a:solidFill>
                  <a:srgbClr val="FF0000"/>
                </a:solidFill>
              </a:rPr>
              <a:t>3</a:t>
            </a:r>
            <a:endParaRPr lang="zh-CN" altLang="en-US" sz="2400" b="1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9" name="TextBox 1">
            <a:extLst>
              <a:ext uri="{FF2B5EF4-FFF2-40B4-BE49-F238E27FC236}">
                <a16:creationId xmlns:a16="http://schemas.microsoft.com/office/drawing/2014/main" id="{6A54FF2F-6D53-4E26-A962-71B9D486434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67439" y="4797425"/>
            <a:ext cx="612775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zh-CN" sz="2400" b="1">
                <a:solidFill>
                  <a:srgbClr val="FF0000"/>
                </a:solidFill>
              </a:rPr>
              <a:t>1</a:t>
            </a:r>
            <a:endParaRPr lang="zh-CN" altLang="en-US" sz="2400" b="1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7" grpId="0"/>
      <p:bldP spid="18" grpId="0"/>
      <p:bldP spid="1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4066" name="图片 29" descr="探索新知.png">
            <a:extLst>
              <a:ext uri="{FF2B5EF4-FFF2-40B4-BE49-F238E27FC236}">
                <a16:creationId xmlns:a16="http://schemas.microsoft.com/office/drawing/2014/main" id="{DC6CACF6-3FEB-4905-BC4F-BD12987957F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8514" y="176213"/>
            <a:ext cx="2619375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4067" name="Rectangle 16">
            <a:extLst>
              <a:ext uri="{FF2B5EF4-FFF2-40B4-BE49-F238E27FC236}">
                <a16:creationId xmlns:a16="http://schemas.microsoft.com/office/drawing/2014/main" id="{BCD2F4DB-A9DF-42AC-8EA2-09FD94C16E7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None/>
            </a:pPr>
            <a:endParaRPr lang="zh-CN" altLang="en-US" sz="1800">
              <a:solidFill>
                <a:prstClr val="black"/>
              </a:solidFill>
              <a:latin typeface="Arial" panose="020B0604020202020204" pitchFamily="34" charset="0"/>
            </a:endParaRPr>
          </a:p>
        </p:txBody>
      </p:sp>
      <p:sp>
        <p:nvSpPr>
          <p:cNvPr id="5124" name="Rectangle 8">
            <a:extLst>
              <a:ext uri="{FF2B5EF4-FFF2-40B4-BE49-F238E27FC236}">
                <a16:creationId xmlns:a16="http://schemas.microsoft.com/office/drawing/2014/main" id="{B3DEA6B7-F04B-491F-A08D-BB8EB0EC73F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35188" y="1268413"/>
            <a:ext cx="7777162" cy="3346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L="452755" indent="-452755" fontAlgn="base" latinLnBrk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en-US" sz="24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．选择。</a:t>
            </a:r>
          </a:p>
          <a:p>
            <a:pPr marL="452755" indent="-452755" fontAlgn="base" latinLnBrk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(1)</a:t>
            </a:r>
            <a:r>
              <a:rPr lang="zh-CN" altLang="en-US" sz="24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在同一平面内的两条平行线的延长线</a:t>
            </a: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en-US" sz="24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en-US" sz="24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相交。</a:t>
            </a:r>
          </a:p>
          <a:p>
            <a:pPr marL="452755" indent="-97155" fontAlgn="base" latinLnBrk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tabLst>
                <a:tab pos="4216400" algn="l"/>
              </a:tabLst>
              <a:defRPr/>
            </a:pP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en-US" sz="24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．一定不　　</a:t>
            </a: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en-US" sz="24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．一定　　</a:t>
            </a: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en-US" sz="24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．不一定</a:t>
            </a:r>
          </a:p>
          <a:p>
            <a:pPr marL="355600" indent="-355600" fontAlgn="base" latinLnBrk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(2)</a:t>
            </a:r>
            <a:r>
              <a:rPr lang="zh-CN" altLang="en-US" sz="24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在同一平面内，过直线外一点画已知直线的平行线，可以画</a:t>
            </a: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en-US" sz="24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en-US" sz="24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</a:p>
          <a:p>
            <a:pPr marL="452755" indent="-97155" fontAlgn="base" latinLnBrk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en-US" sz="24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．</a:t>
            </a: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en-US" sz="24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条              </a:t>
            </a: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en-US" sz="24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．</a:t>
            </a: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en-US" sz="24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条           </a:t>
            </a: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en-US" sz="24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．</a:t>
            </a: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en-US" sz="24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条</a:t>
            </a:r>
          </a:p>
        </p:txBody>
      </p:sp>
      <p:sp>
        <p:nvSpPr>
          <p:cNvPr id="16" name="TextBox 1">
            <a:extLst>
              <a:ext uri="{FF2B5EF4-FFF2-40B4-BE49-F238E27FC236}">
                <a16:creationId xmlns:a16="http://schemas.microsoft.com/office/drawing/2014/main" id="{260345A7-8166-4879-919F-B522DEC649D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34288" y="1958976"/>
            <a:ext cx="6223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zh-CN" sz="2400" b="1">
                <a:solidFill>
                  <a:srgbClr val="FF0000"/>
                </a:solidFill>
              </a:rPr>
              <a:t>A</a:t>
            </a:r>
            <a:endParaRPr lang="zh-CN" altLang="en-US" sz="2400" b="1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TextBox 1">
            <a:extLst>
              <a:ext uri="{FF2B5EF4-FFF2-40B4-BE49-F238E27FC236}">
                <a16:creationId xmlns:a16="http://schemas.microsoft.com/office/drawing/2014/main" id="{4416816E-B3D2-4AE6-B41A-CDFF137F5BD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97288" y="3614738"/>
            <a:ext cx="74295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zh-CN" sz="2400" b="1">
                <a:solidFill>
                  <a:srgbClr val="FF0000"/>
                </a:solidFill>
              </a:rPr>
              <a:t>A</a:t>
            </a:r>
            <a:endParaRPr lang="zh-CN" altLang="en-US" sz="2400" b="1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5090" name="图片 29" descr="探索新知.png">
            <a:extLst>
              <a:ext uri="{FF2B5EF4-FFF2-40B4-BE49-F238E27FC236}">
                <a16:creationId xmlns:a16="http://schemas.microsoft.com/office/drawing/2014/main" id="{9E96FCB2-AA10-4000-A334-493DFFE7486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8514" y="176213"/>
            <a:ext cx="2619375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5091" name="Rectangle 16">
            <a:extLst>
              <a:ext uri="{FF2B5EF4-FFF2-40B4-BE49-F238E27FC236}">
                <a16:creationId xmlns:a16="http://schemas.microsoft.com/office/drawing/2014/main" id="{59AE6433-DB4A-4287-BC7B-855A4F4FF1A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None/>
            </a:pPr>
            <a:endParaRPr lang="zh-CN" altLang="en-US" sz="1800">
              <a:solidFill>
                <a:prstClr val="black"/>
              </a:solidFill>
              <a:latin typeface="Arial" panose="020B0604020202020204" pitchFamily="34" charset="0"/>
            </a:endParaRPr>
          </a:p>
        </p:txBody>
      </p:sp>
      <p:sp>
        <p:nvSpPr>
          <p:cNvPr id="345092" name="Rectangle 8">
            <a:extLst>
              <a:ext uri="{FF2B5EF4-FFF2-40B4-BE49-F238E27FC236}">
                <a16:creationId xmlns:a16="http://schemas.microsoft.com/office/drawing/2014/main" id="{F639D459-0AA5-424A-BF9C-18FA54EEF19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35188" y="1268413"/>
            <a:ext cx="7777162" cy="576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2438" indent="-452438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fontAlgn="base" latinLnBrk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zh-CN" sz="2400" b="1">
                <a:solidFill>
                  <a:srgbClr val="000000"/>
                </a:solidFill>
              </a:rPr>
              <a:t>5</a:t>
            </a:r>
            <a:r>
              <a:rPr lang="zh-CN" altLang="en-US" sz="2400" b="1">
                <a:solidFill>
                  <a:srgbClr val="000000"/>
                </a:solidFill>
              </a:rPr>
              <a:t>．分别画出每条直线的一条平行线。</a:t>
            </a:r>
            <a:endParaRPr lang="zh-CN" altLang="en-US" sz="2400" b="1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6" name="TextBox 1">
            <a:extLst>
              <a:ext uri="{FF2B5EF4-FFF2-40B4-BE49-F238E27FC236}">
                <a16:creationId xmlns:a16="http://schemas.microsoft.com/office/drawing/2014/main" id="{22739162-0EA3-4608-B40F-51B4B4861F8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75225" y="4149726"/>
            <a:ext cx="98425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zh-CN" altLang="en-US" sz="2400" b="1">
                <a:solidFill>
                  <a:srgbClr val="FF0000"/>
                </a:solidFill>
              </a:rPr>
              <a:t>略</a:t>
            </a:r>
            <a:endParaRPr lang="en-US" altLang="zh-CN" sz="2400" b="1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pic>
        <p:nvPicPr>
          <p:cNvPr id="345094" name="Picture 6">
            <a:extLst>
              <a:ext uri="{FF2B5EF4-FFF2-40B4-BE49-F238E27FC236}">
                <a16:creationId xmlns:a16="http://schemas.microsoft.com/office/drawing/2014/main" id="{B3C1DFAC-BEE2-4F62-BB0E-B779FB708D7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22564" y="2417764"/>
            <a:ext cx="4505325" cy="981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6114" name="图片 29" descr="探索新知.png">
            <a:extLst>
              <a:ext uri="{FF2B5EF4-FFF2-40B4-BE49-F238E27FC236}">
                <a16:creationId xmlns:a16="http://schemas.microsoft.com/office/drawing/2014/main" id="{ABA93BB9-FE12-494F-9483-6645CC86C56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8514" y="176213"/>
            <a:ext cx="2619375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6115" name="Rectangle 16">
            <a:extLst>
              <a:ext uri="{FF2B5EF4-FFF2-40B4-BE49-F238E27FC236}">
                <a16:creationId xmlns:a16="http://schemas.microsoft.com/office/drawing/2014/main" id="{2C10521C-0D2F-413D-A3AA-1FC9D0FA9D7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None/>
            </a:pPr>
            <a:endParaRPr lang="zh-CN" altLang="en-US" sz="1800">
              <a:solidFill>
                <a:prstClr val="black"/>
              </a:solidFill>
              <a:latin typeface="Arial" panose="020B0604020202020204" pitchFamily="34" charset="0"/>
            </a:endParaRPr>
          </a:p>
        </p:txBody>
      </p:sp>
      <p:sp>
        <p:nvSpPr>
          <p:cNvPr id="346116" name="Rectangle 8">
            <a:extLst>
              <a:ext uri="{FF2B5EF4-FFF2-40B4-BE49-F238E27FC236}">
                <a16:creationId xmlns:a16="http://schemas.microsoft.com/office/drawing/2014/main" id="{70A71CD9-78D2-4C7B-8CC7-73D82EE53C0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35188" y="1268413"/>
            <a:ext cx="7777162" cy="576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2438" indent="-452438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fontAlgn="base" latinLnBrk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zh-CN" sz="2400" b="1">
                <a:solidFill>
                  <a:srgbClr val="000000"/>
                </a:solidFill>
              </a:rPr>
              <a:t>6</a:t>
            </a:r>
            <a:r>
              <a:rPr lang="zh-CN" altLang="en-US" sz="2400" b="1">
                <a:solidFill>
                  <a:srgbClr val="000000"/>
                </a:solidFill>
              </a:rPr>
              <a:t>．分别过点</a:t>
            </a:r>
            <a:r>
              <a:rPr lang="en-US" altLang="zh-CN" sz="2400" b="1" i="1">
                <a:solidFill>
                  <a:srgbClr val="000000"/>
                </a:solidFill>
              </a:rPr>
              <a:t>A</a:t>
            </a:r>
            <a:r>
              <a:rPr lang="zh-CN" altLang="en-US" sz="2400" b="1">
                <a:solidFill>
                  <a:srgbClr val="000000"/>
                </a:solidFill>
              </a:rPr>
              <a:t>画出直线的平行线。</a:t>
            </a:r>
            <a:endParaRPr lang="zh-CN" altLang="en-US" sz="2400" b="1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pic>
        <p:nvPicPr>
          <p:cNvPr id="346117" name="Picture 2">
            <a:extLst>
              <a:ext uri="{FF2B5EF4-FFF2-40B4-BE49-F238E27FC236}">
                <a16:creationId xmlns:a16="http://schemas.microsoft.com/office/drawing/2014/main" id="{989F4B3F-CB78-4AF6-BFBE-917629D8F03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59075" y="2314575"/>
            <a:ext cx="4705350" cy="1301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7" name="Picture 3">
            <a:extLst>
              <a:ext uri="{FF2B5EF4-FFF2-40B4-BE49-F238E27FC236}">
                <a16:creationId xmlns:a16="http://schemas.microsoft.com/office/drawing/2014/main" id="{7926011F-8B6A-4026-8E92-E8251955986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59076" y="2133601"/>
            <a:ext cx="5006975" cy="2119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63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63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40" name="Text Box 16">
            <a:extLst>
              <a:ext uri="{FF2B5EF4-FFF2-40B4-BE49-F238E27FC236}">
                <a16:creationId xmlns:a16="http://schemas.microsoft.com/office/drawing/2014/main" id="{90392BF5-A727-44BF-902C-59B9D512233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27301" y="1865314"/>
            <a:ext cx="7313613" cy="3724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4572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defTabSz="4572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defTabSz="4572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defTabSz="4572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defTabSz="4572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base" hangingPunct="1">
              <a:lnSpc>
                <a:spcPts val="3400"/>
              </a:lnSpc>
              <a:spcBef>
                <a:spcPct val="50000"/>
              </a:spcBef>
              <a:spcAft>
                <a:spcPct val="0"/>
              </a:spcAft>
              <a:defRPr/>
            </a:pPr>
            <a:r>
              <a:rPr lang="en-US" altLang="zh-CN" sz="2400" b="1" dirty="0">
                <a:solidFill>
                  <a:srgbClr val="000000"/>
                </a:solidFill>
                <a:latin typeface="Times New Roman"/>
                <a:cs typeface="Times New Roman" panose="02020603050405020304" pitchFamily="18" charset="0"/>
                <a:sym typeface="Times New Roman" panose="02020603050405020304" pitchFamily="18" charset="0"/>
              </a:rPr>
              <a:t>1.</a:t>
            </a:r>
            <a:r>
              <a:rPr lang="zh-CN" altLang="en-US" sz="2400" b="1" dirty="0">
                <a:solidFill>
                  <a:srgbClr val="000000"/>
                </a:solidFill>
                <a:latin typeface="Times New Roman"/>
                <a:ea typeface="黑体" panose="02010609060101010101" pitchFamily="49" charset="-122"/>
                <a:cs typeface="Times New Roman" panose="02020603050405020304" pitchFamily="18" charset="0"/>
                <a:sym typeface="Times New Roman" panose="02020603050405020304" pitchFamily="18" charset="0"/>
              </a:rPr>
              <a:t>认识平行：</a:t>
            </a:r>
            <a:r>
              <a:rPr lang="zh-CN" altLang="en-US" sz="2400" b="1" dirty="0">
                <a:solidFill>
                  <a:srgbClr val="000000"/>
                </a:solidFill>
                <a:latin typeface="Times New Roman"/>
                <a:cs typeface="Times New Roman" panose="02020603050405020304" pitchFamily="18" charset="0"/>
                <a:sym typeface="Times New Roman" panose="02020603050405020304" pitchFamily="18" charset="0"/>
              </a:rPr>
              <a:t>在同一平面内，不相交的两条直线互相平行，其中一条直线是另一条直线的平行线。</a:t>
            </a:r>
            <a:endParaRPr lang="en-US" altLang="zh-CN" sz="2400" b="1" dirty="0">
              <a:solidFill>
                <a:srgbClr val="000000"/>
              </a:solidFill>
              <a:latin typeface="Times New Roman"/>
              <a:cs typeface="Times New Roman" panose="02020603050405020304" pitchFamily="18" charset="0"/>
              <a:sym typeface="Times New Roman" panose="02020603050405020304" pitchFamily="18" charset="0"/>
            </a:endParaRPr>
          </a:p>
          <a:p>
            <a:pPr eaLnBrk="1" fontAlgn="base" hangingPunct="1">
              <a:lnSpc>
                <a:spcPts val="3400"/>
              </a:lnSpc>
              <a:spcBef>
                <a:spcPct val="50000"/>
              </a:spcBef>
              <a:spcAft>
                <a:spcPct val="0"/>
              </a:spcAft>
              <a:defRPr/>
            </a:pPr>
            <a:r>
              <a:rPr lang="en-US" altLang="zh-CN" sz="2400" b="1" dirty="0">
                <a:solidFill>
                  <a:srgbClr val="000000"/>
                </a:solidFill>
                <a:latin typeface="Times New Roman"/>
                <a:ea typeface="黑体" panose="02010609060101010101" pitchFamily="49" charset="-122"/>
                <a:sym typeface="Times New Roman" panose="02020603050405020304" pitchFamily="18" charset="0"/>
              </a:rPr>
              <a:t>2.</a:t>
            </a:r>
            <a:r>
              <a:rPr lang="zh-CN" altLang="en-US" sz="2400" b="1" dirty="0">
                <a:solidFill>
                  <a:srgbClr val="000000"/>
                </a:solidFill>
                <a:latin typeface="Times New Roman"/>
                <a:ea typeface="黑体" panose="02010609060101010101" pitchFamily="49" charset="-122"/>
                <a:sym typeface="Times New Roman" panose="02020603050405020304" pitchFamily="18" charset="0"/>
              </a:rPr>
              <a:t>画平行线：（</a:t>
            </a:r>
            <a:r>
              <a:rPr lang="en-US" altLang="zh-CN" sz="2400" b="1" dirty="0">
                <a:solidFill>
                  <a:srgbClr val="000000"/>
                </a:solidFill>
                <a:latin typeface="Times New Roman"/>
                <a:ea typeface="黑体" panose="02010609060101010101" pitchFamily="49" charset="-122"/>
                <a:sym typeface="Times New Roman" panose="02020603050405020304" pitchFamily="18" charset="0"/>
              </a:rPr>
              <a:t>1</a:t>
            </a:r>
            <a:r>
              <a:rPr lang="zh-CN" altLang="en-US" sz="2400" b="1" dirty="0">
                <a:solidFill>
                  <a:srgbClr val="000000"/>
                </a:solidFill>
                <a:latin typeface="Times New Roman"/>
                <a:ea typeface="黑体" panose="02010609060101010101" pitchFamily="49" charset="-122"/>
                <a:sym typeface="Times New Roman" panose="02020603050405020304" pitchFamily="18" charset="0"/>
              </a:rPr>
              <a:t>）</a:t>
            </a:r>
            <a:r>
              <a:rPr lang="zh-CN" altLang="en-US" sz="2400" b="1" dirty="0">
                <a:solidFill>
                  <a:srgbClr val="000000"/>
                </a:solidFill>
                <a:latin typeface="Times New Roman"/>
                <a:cs typeface="Times New Roman" panose="02020603050405020304" pitchFamily="18" charset="0"/>
                <a:sym typeface="Times New Roman" panose="02020603050405020304" pitchFamily="18" charset="0"/>
              </a:rPr>
              <a:t>过直线外一点，画已知直线的平行线的方法：①使三角尺的一条直角边与已知直线重合；②使直尺靠在三角尺另一条直角边上；③移动三角尺，使其一条直角边经过直线外已知点，沿着三角尺另一条直角边画一条直线。（</a:t>
            </a:r>
            <a:r>
              <a:rPr lang="en-US" altLang="zh-CN" sz="2400" b="1" dirty="0">
                <a:solidFill>
                  <a:srgbClr val="000000"/>
                </a:solidFill>
                <a:latin typeface="Times New Roman"/>
                <a:cs typeface="Times New Roman" panose="02020603050405020304" pitchFamily="18" charset="0"/>
                <a:sym typeface="Times New Roman" panose="02020603050405020304" pitchFamily="18" charset="0"/>
              </a:rPr>
              <a:t>2</a:t>
            </a:r>
            <a:r>
              <a:rPr lang="zh-CN" altLang="en-US" sz="2400" b="1" dirty="0">
                <a:solidFill>
                  <a:srgbClr val="000000"/>
                </a:solidFill>
                <a:latin typeface="Times New Roman"/>
                <a:cs typeface="Times New Roman" panose="02020603050405020304" pitchFamily="18" charset="0"/>
                <a:sym typeface="Times New Roman" panose="02020603050405020304" pitchFamily="18" charset="0"/>
              </a:rPr>
              <a:t>）过直线外一点，画已知直线的平行线只能画一条。</a:t>
            </a:r>
          </a:p>
        </p:txBody>
      </p:sp>
      <p:sp>
        <p:nvSpPr>
          <p:cNvPr id="347139" name="文本框 4">
            <a:extLst>
              <a:ext uri="{FF2B5EF4-FFF2-40B4-BE49-F238E27FC236}">
                <a16:creationId xmlns:a16="http://schemas.microsoft.com/office/drawing/2014/main" id="{F73EA369-3F3E-4DC9-A999-AD9ADD84FE3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86051" y="1044575"/>
            <a:ext cx="2244725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4572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defTabSz="45720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defTabSz="4572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defTabSz="4572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defTabSz="4572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zh-CN" altLang="en-US" b="1">
                <a:solidFill>
                  <a:srgbClr val="FF0000"/>
                </a:solidFill>
                <a:sym typeface="Times New Roman" panose="02020603050405020304" pitchFamily="18" charset="0"/>
              </a:rPr>
              <a:t>归纳总结：</a:t>
            </a:r>
          </a:p>
        </p:txBody>
      </p:sp>
      <p:cxnSp>
        <p:nvCxnSpPr>
          <p:cNvPr id="15" name="直线连接符 38">
            <a:extLst>
              <a:ext uri="{FF2B5EF4-FFF2-40B4-BE49-F238E27FC236}">
                <a16:creationId xmlns:a16="http://schemas.microsoft.com/office/drawing/2014/main" id="{04EAE6AA-103E-4CCD-9679-119F0706A4EB}"/>
              </a:ext>
            </a:extLst>
          </p:cNvPr>
          <p:cNvCxnSpPr/>
          <p:nvPr/>
        </p:nvCxnSpPr>
        <p:spPr>
          <a:xfrm>
            <a:off x="2519364" y="1773238"/>
            <a:ext cx="7164387" cy="0"/>
          </a:xfrm>
          <a:prstGeom prst="line">
            <a:avLst/>
          </a:prstGeom>
          <a:ln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7141" name="矩形 13">
            <a:extLst>
              <a:ext uri="{FF2B5EF4-FFF2-40B4-BE49-F238E27FC236}">
                <a16:creationId xmlns:a16="http://schemas.microsoft.com/office/drawing/2014/main" id="{D4C945A8-D7DC-47AA-860F-517F71B566F4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75488" y="5516563"/>
            <a:ext cx="27495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4572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defTabSz="45720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defTabSz="4572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defTabSz="4572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defTabSz="4572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zh-CN" altLang="en-US" sz="2000" b="1">
                <a:solidFill>
                  <a:srgbClr val="008000"/>
                </a:solidFill>
                <a:sym typeface="Times New Roman" panose="02020603050405020304" pitchFamily="18" charset="0"/>
              </a:rPr>
              <a:t>（讲解源于</a:t>
            </a:r>
            <a:r>
              <a:rPr lang="en-US" altLang="zh-CN" sz="2000" b="1">
                <a:solidFill>
                  <a:srgbClr val="008000"/>
                </a:solidFill>
                <a:sym typeface="Times New Roman" panose="02020603050405020304" pitchFamily="18" charset="0"/>
              </a:rPr>
              <a:t>《</a:t>
            </a:r>
            <a:r>
              <a:rPr lang="zh-CN" altLang="en-US" sz="2000" b="1">
                <a:solidFill>
                  <a:srgbClr val="008000"/>
                </a:solidFill>
                <a:sym typeface="Times New Roman" panose="02020603050405020304" pitchFamily="18" charset="0"/>
              </a:rPr>
              <a:t>点拨</a:t>
            </a:r>
            <a:r>
              <a:rPr lang="en-US" altLang="zh-CN" sz="2000" b="1">
                <a:solidFill>
                  <a:srgbClr val="008000"/>
                </a:solidFill>
                <a:sym typeface="Times New Roman" panose="02020603050405020304" pitchFamily="18" charset="0"/>
              </a:rPr>
              <a:t>》</a:t>
            </a:r>
            <a:r>
              <a:rPr lang="zh-CN" altLang="en-US" sz="2000" b="1">
                <a:solidFill>
                  <a:srgbClr val="008000"/>
                </a:solidFill>
                <a:sym typeface="Times New Roman" panose="02020603050405020304" pitchFamily="18" charset="0"/>
              </a:rPr>
              <a:t>）</a:t>
            </a:r>
          </a:p>
        </p:txBody>
      </p:sp>
      <p:pic>
        <p:nvPicPr>
          <p:cNvPr id="347142" name="图片 13" descr="课堂小结.png">
            <a:extLst>
              <a:ext uri="{FF2B5EF4-FFF2-40B4-BE49-F238E27FC236}">
                <a16:creationId xmlns:a16="http://schemas.microsoft.com/office/drawing/2014/main" id="{0038721B-3E03-4D21-BF95-DC463CC8EFC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8513" y="176214"/>
            <a:ext cx="2582862" cy="600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66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40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62" name="图片 18" descr="当堂检测.png">
            <a:extLst>
              <a:ext uri="{FF2B5EF4-FFF2-40B4-BE49-F238E27FC236}">
                <a16:creationId xmlns:a16="http://schemas.microsoft.com/office/drawing/2014/main" id="{2543879D-4B68-4686-9E5B-6F2EED0B9E6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8513" y="176214"/>
            <a:ext cx="2921000" cy="681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48163" name="组合 1">
            <a:extLst>
              <a:ext uri="{FF2B5EF4-FFF2-40B4-BE49-F238E27FC236}">
                <a16:creationId xmlns:a16="http://schemas.microsoft.com/office/drawing/2014/main" id="{9D2E9331-D084-4C91-B27A-1B0EABD2AAAC}"/>
              </a:ext>
            </a:extLst>
          </p:cNvPr>
          <p:cNvGrpSpPr>
            <a:grpSpLocks/>
          </p:cNvGrpSpPr>
          <p:nvPr/>
        </p:nvGrpSpPr>
        <p:grpSpPr bwMode="auto">
          <a:xfrm>
            <a:off x="2011363" y="981076"/>
            <a:ext cx="5194300" cy="646113"/>
            <a:chOff x="811213" y="1364822"/>
            <a:chExt cx="5194299" cy="646967"/>
          </a:xfrm>
        </p:grpSpPr>
        <p:pic>
          <p:nvPicPr>
            <p:cNvPr id="348170" name="图片 22" descr="花盆.png">
              <a:extLst>
                <a:ext uri="{FF2B5EF4-FFF2-40B4-BE49-F238E27FC236}">
                  <a16:creationId xmlns:a16="http://schemas.microsoft.com/office/drawing/2014/main" id="{DB47CC1D-4F67-401D-A352-08A37543EF4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11213" y="1570038"/>
              <a:ext cx="322262" cy="368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48171" name="文本框 23">
              <a:extLst>
                <a:ext uri="{FF2B5EF4-FFF2-40B4-BE49-F238E27FC236}">
                  <a16:creationId xmlns:a16="http://schemas.microsoft.com/office/drawing/2014/main" id="{86781871-6259-414F-B2BD-5B58D1D228A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073149" y="1364822"/>
              <a:ext cx="4932363" cy="6469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fontAlgn="ctr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buNone/>
              </a:pPr>
              <a:r>
                <a:rPr lang="zh-CN" altLang="en-US" sz="2400" b="1">
                  <a:solidFill>
                    <a:srgbClr val="0000FF"/>
                  </a:solidFill>
                  <a:latin typeface="宋体" panose="02010600030101010101" pitchFamily="2" charset="-122"/>
                  <a:sym typeface="Wingdings" panose="05000000000000000000" pitchFamily="2" charset="2"/>
                </a:rPr>
                <a:t>夯实基础</a:t>
              </a:r>
              <a:r>
                <a:rPr lang="zh-CN" altLang="en-US" sz="2400" b="1">
                  <a:solidFill>
                    <a:srgbClr val="008000"/>
                  </a:solidFill>
                  <a:sym typeface="Times New Roman" panose="02020603050405020304" pitchFamily="18" charset="0"/>
                </a:rPr>
                <a:t>（</a:t>
              </a:r>
              <a:r>
                <a:rPr lang="zh-CN" altLang="en-US" sz="2400" b="1">
                  <a:solidFill>
                    <a:srgbClr val="008000"/>
                  </a:solidFill>
                  <a:sym typeface="Wingdings" panose="05000000000000000000" pitchFamily="2" charset="2"/>
                </a:rPr>
                <a:t>教材</a:t>
              </a:r>
              <a:r>
                <a:rPr lang="en-US" altLang="zh-CN" sz="2400" b="1">
                  <a:solidFill>
                    <a:srgbClr val="008000"/>
                  </a:solidFill>
                  <a:sym typeface="Wingdings" panose="05000000000000000000" pitchFamily="2" charset="2"/>
                </a:rPr>
                <a:t>P94</a:t>
              </a:r>
              <a:r>
                <a:rPr lang="zh-CN" altLang="en-US" sz="2400" b="1">
                  <a:solidFill>
                    <a:srgbClr val="008000"/>
                  </a:solidFill>
                  <a:sym typeface="Wingdings" panose="05000000000000000000" pitchFamily="2" charset="2"/>
                </a:rPr>
                <a:t>练习十五</a:t>
              </a:r>
              <a:r>
                <a:rPr lang="zh-CN" altLang="en-US" sz="2400" b="1">
                  <a:solidFill>
                    <a:srgbClr val="008000"/>
                  </a:solidFill>
                  <a:sym typeface="Times New Roman" panose="02020603050405020304" pitchFamily="18" charset="0"/>
                </a:rPr>
                <a:t>）</a:t>
              </a:r>
              <a:endParaRPr lang="zh-CN" altLang="en-US" sz="2400" b="1">
                <a:solidFill>
                  <a:srgbClr val="008000"/>
                </a:solidFill>
                <a:cs typeface="Times New Roman" panose="02020603050405020304" pitchFamily="18" charset="0"/>
                <a:sym typeface="Times New Roman" panose="02020603050405020304" pitchFamily="18" charset="0"/>
              </a:endParaRPr>
            </a:p>
          </p:txBody>
        </p:sp>
      </p:grpSp>
      <p:sp>
        <p:nvSpPr>
          <p:cNvPr id="348164" name="TextBox 2">
            <a:extLst>
              <a:ext uri="{FF2B5EF4-FFF2-40B4-BE49-F238E27FC236}">
                <a16:creationId xmlns:a16="http://schemas.microsoft.com/office/drawing/2014/main" id="{C33A20FE-E552-4553-9904-D21F9B97880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81189" y="1577975"/>
            <a:ext cx="8535987" cy="1130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61950" indent="-36195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zh-CN" sz="2400" b="1">
                <a:solidFill>
                  <a:srgbClr val="000000"/>
                </a:solidFill>
              </a:rPr>
              <a:t>6.  </a:t>
            </a:r>
            <a:r>
              <a:rPr lang="zh-CN" altLang="en-US" sz="2400" b="1">
                <a:solidFill>
                  <a:srgbClr val="000000"/>
                </a:solidFill>
              </a:rPr>
              <a:t>下面每个图形中哪些线段是相互平行的？分别指出每个图形中有几组平行的线段。</a:t>
            </a:r>
            <a:endParaRPr lang="zh-CN" altLang="en-US" sz="2400" b="1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pic>
        <p:nvPicPr>
          <p:cNvPr id="348165" name="Picture 4">
            <a:extLst>
              <a:ext uri="{FF2B5EF4-FFF2-40B4-BE49-F238E27FC236}">
                <a16:creationId xmlns:a16="http://schemas.microsoft.com/office/drawing/2014/main" id="{BDCBC4B1-3924-4183-8AE3-277EED9A947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36864" y="2636838"/>
            <a:ext cx="6067425" cy="1350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AC84ACD5-F419-48FA-B8A9-F1F2B24C286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28889" y="4052888"/>
            <a:ext cx="2054225" cy="2400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zh-CN" altLang="zh-CN" sz="2000" b="1">
                <a:solidFill>
                  <a:srgbClr val="FF0000"/>
                </a:solidFill>
              </a:rPr>
              <a:t>上、下两条线段互相平行，左、右两条线段互相平行，有</a:t>
            </a:r>
            <a:r>
              <a:rPr lang="en-US" altLang="zh-CN" sz="2000" b="1">
                <a:solidFill>
                  <a:srgbClr val="FF0000"/>
                </a:solidFill>
              </a:rPr>
              <a:t>2</a:t>
            </a:r>
            <a:r>
              <a:rPr lang="zh-CN" altLang="zh-CN" sz="2000" b="1">
                <a:solidFill>
                  <a:srgbClr val="FF0000"/>
                </a:solidFill>
              </a:rPr>
              <a:t>组平行的线段。</a:t>
            </a:r>
            <a:endParaRPr lang="zh-CN" altLang="en-US" sz="2000" b="1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37463C8-B845-4F69-89EF-319E6E6BC0F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83114" y="4083050"/>
            <a:ext cx="1482725" cy="1938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zh-CN" altLang="zh-CN" sz="2000" b="1">
                <a:solidFill>
                  <a:srgbClr val="FF0000"/>
                </a:solidFill>
              </a:rPr>
              <a:t>左、右两条线段互相平行，有</a:t>
            </a:r>
            <a:r>
              <a:rPr lang="en-US" altLang="zh-CN" sz="2000" b="1">
                <a:solidFill>
                  <a:srgbClr val="FF0000"/>
                </a:solidFill>
              </a:rPr>
              <a:t>1</a:t>
            </a:r>
            <a:r>
              <a:rPr lang="zh-CN" altLang="zh-CN" sz="2000" b="1">
                <a:solidFill>
                  <a:srgbClr val="FF0000"/>
                </a:solidFill>
              </a:rPr>
              <a:t>组平行的线段</a:t>
            </a:r>
            <a:r>
              <a:rPr lang="zh-CN" altLang="en-US" sz="2000" b="1">
                <a:solidFill>
                  <a:srgbClr val="FF0000"/>
                </a:solidFill>
              </a:rPr>
              <a:t>。</a:t>
            </a:r>
            <a:endParaRPr lang="zh-CN" altLang="en-US" sz="2000" b="1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D7561AB-0ECE-4535-ACFF-3BE5146C904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24563" y="4052888"/>
            <a:ext cx="2070100" cy="2400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zh-CN" altLang="zh-CN" sz="2000" b="1">
                <a:solidFill>
                  <a:srgbClr val="FF0000"/>
                </a:solidFill>
              </a:rPr>
              <a:t>上、下两条线段互相平行，左、右两条线段互相平行，有</a:t>
            </a:r>
            <a:r>
              <a:rPr lang="en-US" altLang="zh-CN" sz="2000" b="1">
                <a:solidFill>
                  <a:srgbClr val="FF0000"/>
                </a:solidFill>
              </a:rPr>
              <a:t>2</a:t>
            </a:r>
            <a:r>
              <a:rPr lang="zh-CN" altLang="zh-CN" sz="2000" b="1">
                <a:solidFill>
                  <a:srgbClr val="FF0000"/>
                </a:solidFill>
              </a:rPr>
              <a:t>组平行的线段</a:t>
            </a:r>
            <a:endParaRPr lang="zh-CN" altLang="en-US" sz="2000" b="1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8663AEF-272E-4033-A195-F826C856FE9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129588" y="4076700"/>
            <a:ext cx="2070100" cy="2400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zh-CN" altLang="zh-CN" sz="2000" b="1">
                <a:solidFill>
                  <a:srgbClr val="FF0000"/>
                </a:solidFill>
              </a:rPr>
              <a:t>上、下两条线段互相平行，左、右两条线段互相平行，有</a:t>
            </a:r>
            <a:r>
              <a:rPr lang="en-US" altLang="zh-CN" sz="2000" b="1">
                <a:solidFill>
                  <a:srgbClr val="FF0000"/>
                </a:solidFill>
              </a:rPr>
              <a:t>2</a:t>
            </a:r>
            <a:r>
              <a:rPr lang="zh-CN" altLang="zh-CN" sz="2000" b="1">
                <a:solidFill>
                  <a:srgbClr val="FF0000"/>
                </a:solidFill>
              </a:rPr>
              <a:t>组平行的线段</a:t>
            </a:r>
            <a:endParaRPr lang="zh-CN" altLang="en-US" sz="2000" b="1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1" grpId="0"/>
      <p:bldP spid="1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8706" name="Picture 2" descr="C:\Users\Administrator\Desktop\图片2.tif">
            <a:extLst>
              <a:ext uri="{FF2B5EF4-FFF2-40B4-BE49-F238E27FC236}">
                <a16:creationId xmlns:a16="http://schemas.microsoft.com/office/drawing/2014/main" id="{BE4C17FE-2EF2-42A2-9662-17682FB23A98}"/>
              </a:ext>
            </a:extLst>
          </p:cNvPr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8513" y="176214"/>
            <a:ext cx="274320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8707" name="图片 1">
            <a:extLst>
              <a:ext uri="{FF2B5EF4-FFF2-40B4-BE49-F238E27FC236}">
                <a16:creationId xmlns:a16="http://schemas.microsoft.com/office/drawing/2014/main" id="{752339F0-5713-4BAF-8228-E9E3B0BEF3E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9288" y="1196976"/>
            <a:ext cx="4373562" cy="3571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8708" name="图片 2">
            <a:extLst>
              <a:ext uri="{FF2B5EF4-FFF2-40B4-BE49-F238E27FC236}">
                <a16:creationId xmlns:a16="http://schemas.microsoft.com/office/drawing/2014/main" id="{EC5ED724-5DB8-4667-AA6C-6165BB965DB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56364" y="1196976"/>
            <a:ext cx="3887787" cy="3571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8709" name="TextBox 5">
            <a:extLst>
              <a:ext uri="{FF2B5EF4-FFF2-40B4-BE49-F238E27FC236}">
                <a16:creationId xmlns:a16="http://schemas.microsoft.com/office/drawing/2014/main" id="{26D93FCB-A86C-4A30-BD89-6C44536560C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49525" y="5084764"/>
            <a:ext cx="7200900" cy="574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zh-CN" altLang="en-US" sz="2400" b="1">
                <a:solidFill>
                  <a:prstClr val="black"/>
                </a:solidFill>
              </a:rPr>
              <a:t>这些图片中的线条有什么共同点？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9186" name="图片 18" descr="当堂检测.png">
            <a:extLst>
              <a:ext uri="{FF2B5EF4-FFF2-40B4-BE49-F238E27FC236}">
                <a16:creationId xmlns:a16="http://schemas.microsoft.com/office/drawing/2014/main" id="{15E57B39-6C10-443D-AD6A-FC9E38D695B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8513" y="176214"/>
            <a:ext cx="2921000" cy="681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9187" name="TextBox 2">
            <a:extLst>
              <a:ext uri="{FF2B5EF4-FFF2-40B4-BE49-F238E27FC236}">
                <a16:creationId xmlns:a16="http://schemas.microsoft.com/office/drawing/2014/main" id="{472EB614-DB6B-4B0F-8A28-3D19C1E2FA5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08164" y="1268413"/>
            <a:ext cx="8535987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zh-CN" sz="2400" b="1">
                <a:solidFill>
                  <a:srgbClr val="000000"/>
                </a:solidFill>
              </a:rPr>
              <a:t>9.   </a:t>
            </a:r>
            <a:r>
              <a:rPr lang="zh-CN" altLang="en-US" sz="2400" b="1">
                <a:solidFill>
                  <a:srgbClr val="000000"/>
                </a:solidFill>
              </a:rPr>
              <a:t>下面几组直线中，哪些互相平行，哪些相交？相交的直线中哪组互相垂直？</a:t>
            </a:r>
            <a:endParaRPr lang="zh-CN" altLang="en-US" sz="2400" b="1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pic>
        <p:nvPicPr>
          <p:cNvPr id="349188" name="Picture 4">
            <a:extLst>
              <a:ext uri="{FF2B5EF4-FFF2-40B4-BE49-F238E27FC236}">
                <a16:creationId xmlns:a16="http://schemas.microsoft.com/office/drawing/2014/main" id="{21F2FCBE-559E-47F1-8F03-67AE6DD071C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6751" y="2400301"/>
            <a:ext cx="8101013" cy="2016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638BF4C4-7EF0-4A3F-8F7F-1C1ED24CC20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67026" y="4337050"/>
            <a:ext cx="5827713" cy="1684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zh-CN" altLang="zh-CN" sz="2400" b="1">
                <a:solidFill>
                  <a:srgbClr val="FF0000"/>
                </a:solidFill>
              </a:rPr>
              <a:t>第</a:t>
            </a:r>
            <a:r>
              <a:rPr lang="en-US" altLang="zh-CN" sz="2400" b="1">
                <a:solidFill>
                  <a:srgbClr val="FF0000"/>
                </a:solidFill>
              </a:rPr>
              <a:t>2</a:t>
            </a:r>
            <a:r>
              <a:rPr lang="zh-CN" altLang="zh-CN" sz="2400" b="1">
                <a:solidFill>
                  <a:srgbClr val="FF0000"/>
                </a:solidFill>
              </a:rPr>
              <a:t>组和第</a:t>
            </a:r>
            <a:r>
              <a:rPr lang="en-US" altLang="zh-CN" sz="2400" b="1">
                <a:solidFill>
                  <a:srgbClr val="FF0000"/>
                </a:solidFill>
              </a:rPr>
              <a:t>4</a:t>
            </a:r>
            <a:r>
              <a:rPr lang="zh-CN" altLang="zh-CN" sz="2400" b="1">
                <a:solidFill>
                  <a:srgbClr val="FF0000"/>
                </a:solidFill>
              </a:rPr>
              <a:t>组的直线互相平行，</a:t>
            </a:r>
          </a:p>
          <a:p>
            <a:pPr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zh-CN" altLang="zh-CN" sz="2400" b="1">
                <a:solidFill>
                  <a:srgbClr val="FF0000"/>
                </a:solidFill>
              </a:rPr>
              <a:t>第</a:t>
            </a:r>
            <a:r>
              <a:rPr lang="en-US" altLang="zh-CN" sz="2400" b="1">
                <a:solidFill>
                  <a:srgbClr val="FF0000"/>
                </a:solidFill>
              </a:rPr>
              <a:t>1</a:t>
            </a:r>
            <a:r>
              <a:rPr lang="zh-CN" altLang="zh-CN" sz="2400" b="1">
                <a:solidFill>
                  <a:srgbClr val="FF0000"/>
                </a:solidFill>
              </a:rPr>
              <a:t>组和第</a:t>
            </a:r>
            <a:r>
              <a:rPr lang="en-US" altLang="zh-CN" sz="2400" b="1">
                <a:solidFill>
                  <a:srgbClr val="FF0000"/>
                </a:solidFill>
              </a:rPr>
              <a:t>3</a:t>
            </a:r>
            <a:r>
              <a:rPr lang="zh-CN" altLang="zh-CN" sz="2400" b="1">
                <a:solidFill>
                  <a:srgbClr val="FF0000"/>
                </a:solidFill>
              </a:rPr>
              <a:t>组的直线相交，</a:t>
            </a:r>
          </a:p>
          <a:p>
            <a:pPr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zh-CN" altLang="zh-CN" sz="2400" b="1">
                <a:solidFill>
                  <a:srgbClr val="FF0000"/>
                </a:solidFill>
              </a:rPr>
              <a:t>第</a:t>
            </a:r>
            <a:r>
              <a:rPr lang="en-US" altLang="zh-CN" sz="2400" b="1">
                <a:solidFill>
                  <a:srgbClr val="FF0000"/>
                </a:solidFill>
              </a:rPr>
              <a:t>1</a:t>
            </a:r>
            <a:r>
              <a:rPr lang="zh-CN" altLang="zh-CN" sz="2400" b="1">
                <a:solidFill>
                  <a:srgbClr val="FF0000"/>
                </a:solidFill>
              </a:rPr>
              <a:t>组的直线互相垂直。</a:t>
            </a:r>
            <a:endParaRPr lang="zh-CN" altLang="zh-CN" sz="2400" b="1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0210" name="图片 18" descr="当堂检测.png">
            <a:extLst>
              <a:ext uri="{FF2B5EF4-FFF2-40B4-BE49-F238E27FC236}">
                <a16:creationId xmlns:a16="http://schemas.microsoft.com/office/drawing/2014/main" id="{C3E62CA3-75CC-491E-BB4F-63CAA14C3EF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8513" y="176214"/>
            <a:ext cx="2921000" cy="681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0211" name="TextBox 2">
            <a:extLst>
              <a:ext uri="{FF2B5EF4-FFF2-40B4-BE49-F238E27FC236}">
                <a16:creationId xmlns:a16="http://schemas.microsoft.com/office/drawing/2014/main" id="{D1864B7D-A3E0-448C-978B-9C04088A378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58925" y="908050"/>
            <a:ext cx="8858250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630238" indent="-630238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zh-CN" sz="2400" b="1">
                <a:solidFill>
                  <a:srgbClr val="000000"/>
                </a:solidFill>
              </a:rPr>
              <a:t>10.   </a:t>
            </a:r>
            <a:r>
              <a:rPr lang="zh-CN" altLang="en-US" sz="2400" b="1">
                <a:solidFill>
                  <a:srgbClr val="000000"/>
                </a:solidFill>
              </a:rPr>
              <a:t>在下面的图形中，哪些有互相垂直的线段？哪些有互相平行的线段？哪些既有互相垂直的线段，又有互相平行的线段？</a:t>
            </a:r>
            <a:endParaRPr lang="zh-CN" altLang="en-US" sz="2400" b="1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pic>
        <p:nvPicPr>
          <p:cNvPr id="350212" name="Picture 4">
            <a:extLst>
              <a:ext uri="{FF2B5EF4-FFF2-40B4-BE49-F238E27FC236}">
                <a16:creationId xmlns:a16="http://schemas.microsoft.com/office/drawing/2014/main" id="{AB7C0E8F-F2DB-4C57-BDCE-8CF5FED7259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63751" y="2205039"/>
            <a:ext cx="7280275" cy="1520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E3A6D011-C6FE-4AFF-B6EA-25A7308BC76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30501" y="3933825"/>
            <a:ext cx="6678613" cy="1938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zh-CN" altLang="zh-CN" sz="2000" b="1">
                <a:solidFill>
                  <a:srgbClr val="FF0000"/>
                </a:solidFill>
              </a:rPr>
              <a:t>第</a:t>
            </a:r>
            <a:r>
              <a:rPr lang="en-US" altLang="zh-CN" sz="2000" b="1">
                <a:solidFill>
                  <a:srgbClr val="FF0000"/>
                </a:solidFill>
              </a:rPr>
              <a:t>1</a:t>
            </a:r>
            <a:r>
              <a:rPr lang="zh-CN" altLang="zh-CN" sz="2000" b="1">
                <a:solidFill>
                  <a:srgbClr val="FF0000"/>
                </a:solidFill>
              </a:rPr>
              <a:t>个图形和第</a:t>
            </a:r>
            <a:r>
              <a:rPr lang="en-US" altLang="zh-CN" sz="2000" b="1">
                <a:solidFill>
                  <a:srgbClr val="FF0000"/>
                </a:solidFill>
              </a:rPr>
              <a:t>4</a:t>
            </a:r>
            <a:r>
              <a:rPr lang="zh-CN" altLang="zh-CN" sz="2000" b="1">
                <a:solidFill>
                  <a:srgbClr val="FF0000"/>
                </a:solidFill>
              </a:rPr>
              <a:t>个图形中有互相垂直的线段，</a:t>
            </a: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zh-CN" altLang="zh-CN" sz="2000" b="1">
                <a:solidFill>
                  <a:srgbClr val="FF0000"/>
                </a:solidFill>
              </a:rPr>
              <a:t>第</a:t>
            </a:r>
            <a:r>
              <a:rPr lang="en-US" altLang="zh-CN" sz="2000" b="1">
                <a:solidFill>
                  <a:srgbClr val="FF0000"/>
                </a:solidFill>
              </a:rPr>
              <a:t>1</a:t>
            </a:r>
            <a:r>
              <a:rPr lang="zh-CN" altLang="zh-CN" sz="2000" b="1">
                <a:solidFill>
                  <a:srgbClr val="FF0000"/>
                </a:solidFill>
              </a:rPr>
              <a:t>个图形、第</a:t>
            </a:r>
            <a:r>
              <a:rPr lang="en-US" altLang="zh-CN" sz="2000" b="1">
                <a:solidFill>
                  <a:srgbClr val="FF0000"/>
                </a:solidFill>
              </a:rPr>
              <a:t>2</a:t>
            </a:r>
            <a:r>
              <a:rPr lang="zh-CN" altLang="zh-CN" sz="2000" b="1">
                <a:solidFill>
                  <a:srgbClr val="FF0000"/>
                </a:solidFill>
              </a:rPr>
              <a:t>个图形和第</a:t>
            </a:r>
            <a:r>
              <a:rPr lang="en-US" altLang="zh-CN" sz="2000" b="1">
                <a:solidFill>
                  <a:srgbClr val="FF0000"/>
                </a:solidFill>
              </a:rPr>
              <a:t>4</a:t>
            </a:r>
            <a:r>
              <a:rPr lang="zh-CN" altLang="zh-CN" sz="2000" b="1">
                <a:solidFill>
                  <a:srgbClr val="FF0000"/>
                </a:solidFill>
              </a:rPr>
              <a:t>个图形中有互相平行的线段，</a:t>
            </a: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zh-CN" altLang="zh-CN" sz="2000" b="1">
                <a:solidFill>
                  <a:srgbClr val="FF0000"/>
                </a:solidFill>
              </a:rPr>
              <a:t>第</a:t>
            </a:r>
            <a:r>
              <a:rPr lang="en-US" altLang="zh-CN" sz="2000" b="1">
                <a:solidFill>
                  <a:srgbClr val="FF0000"/>
                </a:solidFill>
              </a:rPr>
              <a:t>1</a:t>
            </a:r>
            <a:r>
              <a:rPr lang="zh-CN" altLang="zh-CN" sz="2000" b="1">
                <a:solidFill>
                  <a:srgbClr val="FF0000"/>
                </a:solidFill>
              </a:rPr>
              <a:t>个图形和第</a:t>
            </a:r>
            <a:r>
              <a:rPr lang="en-US" altLang="zh-CN" sz="2000" b="1">
                <a:solidFill>
                  <a:srgbClr val="FF0000"/>
                </a:solidFill>
              </a:rPr>
              <a:t>4</a:t>
            </a:r>
            <a:r>
              <a:rPr lang="zh-CN" altLang="zh-CN" sz="2000" b="1">
                <a:solidFill>
                  <a:srgbClr val="FF0000"/>
                </a:solidFill>
              </a:rPr>
              <a:t>个图形中既有互相垂直的线段，又有互相平行的线段。</a:t>
            </a:r>
            <a:endParaRPr lang="zh-CN" altLang="zh-CN" sz="2000" b="1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1234" name="图片 18" descr="当堂检测.png">
            <a:extLst>
              <a:ext uri="{FF2B5EF4-FFF2-40B4-BE49-F238E27FC236}">
                <a16:creationId xmlns:a16="http://schemas.microsoft.com/office/drawing/2014/main" id="{70E049A7-2CC5-4570-A9C9-3F1CE04FD42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8513" y="176214"/>
            <a:ext cx="2921000" cy="681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1235" name="TextBox 2">
            <a:extLst>
              <a:ext uri="{FF2B5EF4-FFF2-40B4-BE49-F238E27FC236}">
                <a16:creationId xmlns:a16="http://schemas.microsoft.com/office/drawing/2014/main" id="{1E1479FE-D54E-4C49-8FCB-C29DB49DA17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52625" y="1268414"/>
            <a:ext cx="4864100" cy="1684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zh-CN" sz="2400" b="1">
                <a:solidFill>
                  <a:srgbClr val="000000"/>
                </a:solidFill>
              </a:rPr>
              <a:t>11.   </a:t>
            </a:r>
            <a:r>
              <a:rPr lang="zh-CN" altLang="en-US" sz="2400" b="1">
                <a:solidFill>
                  <a:srgbClr val="000000"/>
                </a:solidFill>
              </a:rPr>
              <a:t>右图中，</a:t>
            </a:r>
            <a:r>
              <a:rPr lang="en-US" altLang="zh-CN" sz="2400" b="1" i="1">
                <a:solidFill>
                  <a:srgbClr val="000000"/>
                </a:solidFill>
              </a:rPr>
              <a:t>a</a:t>
            </a:r>
            <a:r>
              <a:rPr lang="zh-CN" altLang="en-US" sz="2400" b="1">
                <a:solidFill>
                  <a:srgbClr val="000000"/>
                </a:solidFill>
              </a:rPr>
              <a:t>和</a:t>
            </a:r>
            <a:r>
              <a:rPr lang="en-US" altLang="zh-CN" sz="2400" b="1" i="1">
                <a:solidFill>
                  <a:srgbClr val="000000"/>
                </a:solidFill>
              </a:rPr>
              <a:t>b</a:t>
            </a:r>
            <a:r>
              <a:rPr lang="zh-CN" altLang="en-US" sz="2400" b="1">
                <a:solidFill>
                  <a:srgbClr val="000000"/>
                </a:solidFill>
              </a:rPr>
              <a:t>是两条相互平行的直线，∠</a:t>
            </a:r>
            <a:r>
              <a:rPr lang="en-US" altLang="zh-CN" sz="2400" b="1">
                <a:solidFill>
                  <a:srgbClr val="000000"/>
                </a:solidFill>
              </a:rPr>
              <a:t>1</a:t>
            </a:r>
            <a:r>
              <a:rPr lang="zh-CN" altLang="en-US" sz="2400" b="1">
                <a:solidFill>
                  <a:srgbClr val="000000"/>
                </a:solidFill>
              </a:rPr>
              <a:t>和∠</a:t>
            </a:r>
            <a:r>
              <a:rPr lang="en-US" altLang="zh-CN" sz="2400" b="1">
                <a:solidFill>
                  <a:srgbClr val="000000"/>
                </a:solidFill>
              </a:rPr>
              <a:t>2</a:t>
            </a:r>
            <a:r>
              <a:rPr lang="zh-CN" altLang="en-US" sz="2400" b="1">
                <a:solidFill>
                  <a:srgbClr val="000000"/>
                </a:solidFill>
              </a:rPr>
              <a:t>相等吗？先猜一猜，再量一量。</a:t>
            </a:r>
            <a:r>
              <a:rPr lang="en-US" altLang="zh-CN" sz="2400" b="1">
                <a:solidFill>
                  <a:srgbClr val="000000"/>
                </a:solidFill>
              </a:rPr>
              <a:t>   </a:t>
            </a:r>
            <a:endParaRPr lang="zh-CN" altLang="en-US" sz="2400" b="1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pic>
        <p:nvPicPr>
          <p:cNvPr id="351236" name="Picture 2">
            <a:extLst>
              <a:ext uri="{FF2B5EF4-FFF2-40B4-BE49-F238E27FC236}">
                <a16:creationId xmlns:a16="http://schemas.microsoft.com/office/drawing/2014/main" id="{9967542C-86EB-4AF7-984C-38C53DAA6AE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80326" y="1222376"/>
            <a:ext cx="2303463" cy="1571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16E84527-0CE6-40B6-A087-449D5D632FC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71813" y="3451225"/>
            <a:ext cx="5003800" cy="1130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zh-CN" altLang="zh-CN" sz="2400" b="1">
                <a:solidFill>
                  <a:srgbClr val="FF0000"/>
                </a:solidFill>
              </a:rPr>
              <a:t>猜想</a:t>
            </a:r>
            <a:r>
              <a:rPr lang="en-US" altLang="zh-CN" sz="2400" b="1">
                <a:solidFill>
                  <a:srgbClr val="FF0000"/>
                </a:solidFill>
              </a:rPr>
              <a:t>∠1</a:t>
            </a:r>
            <a:r>
              <a:rPr lang="zh-CN" altLang="zh-CN" sz="2400" b="1">
                <a:solidFill>
                  <a:srgbClr val="FF0000"/>
                </a:solidFill>
              </a:rPr>
              <a:t>和</a:t>
            </a:r>
            <a:r>
              <a:rPr lang="en-US" altLang="zh-CN" sz="2400" b="1">
                <a:solidFill>
                  <a:srgbClr val="FF0000"/>
                </a:solidFill>
              </a:rPr>
              <a:t>∠2</a:t>
            </a:r>
            <a:r>
              <a:rPr lang="zh-CN" altLang="zh-CN" sz="2400" b="1">
                <a:solidFill>
                  <a:srgbClr val="FF0000"/>
                </a:solidFill>
              </a:rPr>
              <a:t>相等。</a:t>
            </a:r>
          </a:p>
          <a:p>
            <a:pPr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zh-CN" altLang="zh-CN" sz="2400" b="1">
                <a:solidFill>
                  <a:srgbClr val="FF0000"/>
                </a:solidFill>
              </a:rPr>
              <a:t>通过测量发现</a:t>
            </a:r>
            <a:r>
              <a:rPr lang="en-US" altLang="zh-CN" sz="2400" b="1">
                <a:solidFill>
                  <a:srgbClr val="FF0000"/>
                </a:solidFill>
              </a:rPr>
              <a:t>∠1</a:t>
            </a:r>
            <a:r>
              <a:rPr lang="zh-CN" altLang="zh-CN" sz="2400" b="1">
                <a:solidFill>
                  <a:srgbClr val="FF0000"/>
                </a:solidFill>
              </a:rPr>
              <a:t>和</a:t>
            </a:r>
            <a:r>
              <a:rPr lang="en-US" altLang="zh-CN" sz="2400" b="1">
                <a:solidFill>
                  <a:srgbClr val="FF0000"/>
                </a:solidFill>
              </a:rPr>
              <a:t>∠2</a:t>
            </a:r>
            <a:r>
              <a:rPr lang="zh-CN" altLang="zh-CN" sz="2400" b="1">
                <a:solidFill>
                  <a:srgbClr val="FF0000"/>
                </a:solidFill>
              </a:rPr>
              <a:t>确实相等。</a:t>
            </a:r>
            <a:endParaRPr lang="zh-CN" altLang="zh-CN" sz="2400" b="1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2258" name="图片 18" descr="当堂检测.png">
            <a:extLst>
              <a:ext uri="{FF2B5EF4-FFF2-40B4-BE49-F238E27FC236}">
                <a16:creationId xmlns:a16="http://schemas.microsoft.com/office/drawing/2014/main" id="{AF822453-6676-46A2-A01C-DEA1DB6DEEA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8513" y="176214"/>
            <a:ext cx="2921000" cy="681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2259" name="TextBox 2">
            <a:extLst>
              <a:ext uri="{FF2B5EF4-FFF2-40B4-BE49-F238E27FC236}">
                <a16:creationId xmlns:a16="http://schemas.microsoft.com/office/drawing/2014/main" id="{1856A3EC-A7B2-441E-B460-257BDD94E41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08163" y="1268413"/>
            <a:ext cx="4260850" cy="1130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630238" indent="-630238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zh-CN" sz="2400" b="1">
                <a:solidFill>
                  <a:srgbClr val="000000"/>
                </a:solidFill>
              </a:rPr>
              <a:t>13.   </a:t>
            </a:r>
            <a:r>
              <a:rPr lang="zh-CN" altLang="en-US" sz="2400" b="1">
                <a:solidFill>
                  <a:srgbClr val="000000"/>
                </a:solidFill>
              </a:rPr>
              <a:t>你能把右边的图形补成一个长方形吗？</a:t>
            </a:r>
            <a:endParaRPr lang="zh-CN" altLang="en-US" sz="2400" b="1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pic>
        <p:nvPicPr>
          <p:cNvPr id="352260" name="Picture 2">
            <a:extLst>
              <a:ext uri="{FF2B5EF4-FFF2-40B4-BE49-F238E27FC236}">
                <a16:creationId xmlns:a16="http://schemas.microsoft.com/office/drawing/2014/main" id="{5E392AEB-72C5-40BF-A81A-200008F9BF2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32626" y="1301750"/>
            <a:ext cx="2303463" cy="145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" name="组合 5">
            <a:extLst>
              <a:ext uri="{FF2B5EF4-FFF2-40B4-BE49-F238E27FC236}">
                <a16:creationId xmlns:a16="http://schemas.microsoft.com/office/drawing/2014/main" id="{E81E5582-6735-400F-9847-507200294EF7}"/>
              </a:ext>
            </a:extLst>
          </p:cNvPr>
          <p:cNvGrpSpPr>
            <a:grpSpLocks/>
          </p:cNvGrpSpPr>
          <p:nvPr/>
        </p:nvGrpSpPr>
        <p:grpSpPr bwMode="auto">
          <a:xfrm>
            <a:off x="2855914" y="1336676"/>
            <a:ext cx="6245225" cy="2618307"/>
            <a:chOff x="2964570" y="1701800"/>
            <a:chExt cx="4680645" cy="1962786"/>
          </a:xfrm>
        </p:grpSpPr>
        <p:sp>
          <p:nvSpPr>
            <p:cNvPr id="352262" name="TextBox 11">
              <a:extLst>
                <a:ext uri="{FF2B5EF4-FFF2-40B4-BE49-F238E27FC236}">
                  <a16:creationId xmlns:a16="http://schemas.microsoft.com/office/drawing/2014/main" id="{98E07046-F1D9-42E6-97DE-6A620D6DB16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964570" y="3227465"/>
              <a:ext cx="1122363" cy="4371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fontAlgn="base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buNone/>
              </a:pPr>
              <a:r>
                <a:rPr lang="zh-CN" altLang="en-US" sz="2400" b="1">
                  <a:solidFill>
                    <a:srgbClr val="FF0000"/>
                  </a:solidFill>
                  <a:latin typeface="Calibri" panose="020F0502020204030204" pitchFamily="34" charset="0"/>
                </a:rPr>
                <a:t>能。</a:t>
              </a:r>
            </a:p>
          </p:txBody>
        </p:sp>
        <p:pic>
          <p:nvPicPr>
            <p:cNvPr id="352263" name="Picture 10" descr="DA174">
              <a:extLst>
                <a:ext uri="{FF2B5EF4-FFF2-40B4-BE49-F238E27FC236}">
                  <a16:creationId xmlns:a16="http://schemas.microsoft.com/office/drawing/2014/main" id="{8AF3255B-9C3E-48BF-8E84-986AAF7E76A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204363" y="1701800"/>
              <a:ext cx="1440852" cy="10378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3282" name="图片 18" descr="当堂检测.png">
            <a:extLst>
              <a:ext uri="{FF2B5EF4-FFF2-40B4-BE49-F238E27FC236}">
                <a16:creationId xmlns:a16="http://schemas.microsoft.com/office/drawing/2014/main" id="{80FACD51-106A-4518-B518-92406305A24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8513" y="176214"/>
            <a:ext cx="2921000" cy="681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3283" name="TextBox 2">
            <a:extLst>
              <a:ext uri="{FF2B5EF4-FFF2-40B4-BE49-F238E27FC236}">
                <a16:creationId xmlns:a16="http://schemas.microsoft.com/office/drawing/2014/main" id="{E0A0D729-CFAF-4C14-9C92-C8352AC8350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20951" y="1279526"/>
            <a:ext cx="4175125" cy="230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zh-CN" altLang="en-US" sz="2400" b="1">
                <a:solidFill>
                  <a:srgbClr val="000000"/>
                </a:solidFill>
              </a:rPr>
              <a:t>在右图的正方形中画一个点，使这个点到每条边的距离都相等。先想一想应该怎样画，再试着画一画。</a:t>
            </a:r>
            <a:endParaRPr lang="zh-CN" altLang="en-US" sz="2400" b="1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pic>
        <p:nvPicPr>
          <p:cNvPr id="353284" name="Picture 3">
            <a:extLst>
              <a:ext uri="{FF2B5EF4-FFF2-40B4-BE49-F238E27FC236}">
                <a16:creationId xmlns:a16="http://schemas.microsoft.com/office/drawing/2014/main" id="{F13C3EEF-D79D-4306-83A6-E3C29C6C7F4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9900" y="1268413"/>
            <a:ext cx="636588" cy="576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3285" name="Picture 2">
            <a:extLst>
              <a:ext uri="{FF2B5EF4-FFF2-40B4-BE49-F238E27FC236}">
                <a16:creationId xmlns:a16="http://schemas.microsoft.com/office/drawing/2014/main" id="{79A69613-8CE2-422E-9952-7AEC5740E2B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DFF1FB"/>
              </a:clrFrom>
              <a:clrTo>
                <a:srgbClr val="DFF1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9513" y="1123950"/>
            <a:ext cx="1911350" cy="1944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4306" name="组合 9">
            <a:extLst>
              <a:ext uri="{FF2B5EF4-FFF2-40B4-BE49-F238E27FC236}">
                <a16:creationId xmlns:a16="http://schemas.microsoft.com/office/drawing/2014/main" id="{B32F3542-F917-42EE-82FA-E61AD9C9EAE2}"/>
              </a:ext>
            </a:extLst>
          </p:cNvPr>
          <p:cNvGrpSpPr>
            <a:grpSpLocks/>
          </p:cNvGrpSpPr>
          <p:nvPr/>
        </p:nvGrpSpPr>
        <p:grpSpPr bwMode="auto">
          <a:xfrm>
            <a:off x="2395539" y="1246079"/>
            <a:ext cx="5813425" cy="646331"/>
            <a:chOff x="871538" y="1246457"/>
            <a:chExt cx="4757737" cy="645573"/>
          </a:xfrm>
        </p:grpSpPr>
        <p:pic>
          <p:nvPicPr>
            <p:cNvPr id="354311" name="图片 22" descr="花盆.png">
              <a:extLst>
                <a:ext uri="{FF2B5EF4-FFF2-40B4-BE49-F238E27FC236}">
                  <a16:creationId xmlns:a16="http://schemas.microsoft.com/office/drawing/2014/main" id="{254DEF6F-910D-452E-958D-7E68F36060C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71538" y="1452563"/>
              <a:ext cx="322262" cy="368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54312" name="文本框 23">
              <a:extLst>
                <a:ext uri="{FF2B5EF4-FFF2-40B4-BE49-F238E27FC236}">
                  <a16:creationId xmlns:a16="http://schemas.microsoft.com/office/drawing/2014/main" id="{BF84BC58-6583-4534-93E8-12EB96E2EF8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133475" y="1246457"/>
              <a:ext cx="4495800" cy="6455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fontAlgn="ctr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buNone/>
              </a:pPr>
              <a:r>
                <a:rPr lang="zh-CN" altLang="en-US" sz="2400" b="1">
                  <a:solidFill>
                    <a:srgbClr val="0000FF"/>
                  </a:solidFill>
                  <a:latin typeface="宋体" panose="02010600030101010101" pitchFamily="2" charset="-122"/>
                  <a:sym typeface="Wingdings" panose="05000000000000000000" pitchFamily="2" charset="2"/>
                </a:rPr>
                <a:t>易错辨析</a:t>
              </a:r>
              <a:r>
                <a:rPr lang="zh-CN" altLang="en-US" sz="2400" b="1">
                  <a:solidFill>
                    <a:srgbClr val="008000"/>
                  </a:solidFill>
                  <a:sym typeface="Wingdings" panose="05000000000000000000" pitchFamily="2" charset="2"/>
                </a:rPr>
                <a:t>（选题源于</a:t>
              </a:r>
              <a:r>
                <a:rPr lang="en-US" altLang="zh-CN" sz="2400" b="1">
                  <a:solidFill>
                    <a:srgbClr val="008000"/>
                  </a:solidFill>
                  <a:sym typeface="Wingdings" panose="05000000000000000000" pitchFamily="2" charset="2"/>
                </a:rPr>
                <a:t>《</a:t>
              </a:r>
              <a:r>
                <a:rPr lang="zh-CN" altLang="en-US" sz="2400" b="1">
                  <a:solidFill>
                    <a:srgbClr val="008000"/>
                  </a:solidFill>
                  <a:sym typeface="Wingdings" panose="05000000000000000000" pitchFamily="2" charset="2"/>
                </a:rPr>
                <a:t>典中点</a:t>
              </a:r>
              <a:r>
                <a:rPr lang="en-US" altLang="zh-CN" sz="2400" b="1">
                  <a:solidFill>
                    <a:srgbClr val="008000"/>
                  </a:solidFill>
                  <a:sym typeface="Wingdings" panose="05000000000000000000" pitchFamily="2" charset="2"/>
                </a:rPr>
                <a:t>》 </a:t>
              </a:r>
              <a:r>
                <a:rPr lang="zh-CN" altLang="en-US" sz="2400" b="1">
                  <a:solidFill>
                    <a:srgbClr val="008000"/>
                  </a:solidFill>
                  <a:sym typeface="Wingdings" panose="05000000000000000000" pitchFamily="2" charset="2"/>
                </a:rPr>
                <a:t>）</a:t>
              </a:r>
              <a:endParaRPr lang="zh-CN" altLang="en-US" sz="2400" b="1">
                <a:solidFill>
                  <a:srgbClr val="008000"/>
                </a:solidFill>
                <a:cs typeface="Times New Roman" panose="02020603050405020304" pitchFamily="18" charset="0"/>
                <a:sym typeface="Wingdings" panose="05000000000000000000" pitchFamily="2" charset="2"/>
              </a:endParaRPr>
            </a:p>
          </p:txBody>
        </p:sp>
      </p:grpSp>
      <p:pic>
        <p:nvPicPr>
          <p:cNvPr id="354307" name="图片 18" descr="当堂检测.png">
            <a:extLst>
              <a:ext uri="{FF2B5EF4-FFF2-40B4-BE49-F238E27FC236}">
                <a16:creationId xmlns:a16="http://schemas.microsoft.com/office/drawing/2014/main" id="{2F9EFA44-3ECD-4847-A2BE-669A84E7F72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8513" y="176214"/>
            <a:ext cx="2921000" cy="681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4308" name="Rectangle 8">
            <a:extLst>
              <a:ext uri="{FF2B5EF4-FFF2-40B4-BE49-F238E27FC236}">
                <a16:creationId xmlns:a16="http://schemas.microsoft.com/office/drawing/2014/main" id="{5B44048F-DCD0-4CBF-89DD-B4D0992877C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08214" y="2352675"/>
            <a:ext cx="6911975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714375" indent="-714375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fontAlgn="base" latinLnBrk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zh-CN" sz="2400" b="1">
                <a:solidFill>
                  <a:srgbClr val="000000"/>
                </a:solidFill>
              </a:rPr>
              <a:t>7</a:t>
            </a:r>
            <a:r>
              <a:rPr lang="zh-CN" altLang="en-US" sz="2400" b="1">
                <a:solidFill>
                  <a:srgbClr val="000000"/>
                </a:solidFill>
              </a:rPr>
              <a:t>．判断：不相交的两条直线互相平行。</a:t>
            </a:r>
            <a:r>
              <a:rPr lang="en-US" altLang="zh-CN" sz="2400" b="1">
                <a:solidFill>
                  <a:srgbClr val="000000"/>
                </a:solidFill>
              </a:rPr>
              <a:t>(</a:t>
            </a:r>
            <a:r>
              <a:rPr lang="zh-CN" altLang="en-US" sz="2400" b="1">
                <a:solidFill>
                  <a:srgbClr val="000000"/>
                </a:solidFill>
              </a:rPr>
              <a:t>　　</a:t>
            </a:r>
            <a:r>
              <a:rPr lang="en-US" altLang="zh-CN" sz="2400" b="1">
                <a:solidFill>
                  <a:srgbClr val="000000"/>
                </a:solidFill>
              </a:rPr>
              <a:t>)</a:t>
            </a:r>
            <a:endParaRPr lang="zh-CN" altLang="en-US" sz="2400" b="1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7" name="矩形 7">
            <a:extLst>
              <a:ext uri="{FF2B5EF4-FFF2-40B4-BE49-F238E27FC236}">
                <a16:creationId xmlns:a16="http://schemas.microsoft.com/office/drawing/2014/main" id="{26E0BE3F-9EBE-43E7-AAD1-57C5AE68C70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00363" y="3429000"/>
            <a:ext cx="6337300" cy="1130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993775" indent="-993775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zh-CN" altLang="en-US" sz="2400" b="1">
                <a:solidFill>
                  <a:prstClr val="black"/>
                </a:solidFill>
              </a:rPr>
              <a:t>辨析：未掌握两条直线互相平行的含义。一定是在同一个面内，上述说法才对。</a:t>
            </a:r>
            <a:endParaRPr lang="zh-CN" altLang="en-US" sz="2400" b="1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8" name="TextBox 1">
            <a:extLst>
              <a:ext uri="{FF2B5EF4-FFF2-40B4-BE49-F238E27FC236}">
                <a16:creationId xmlns:a16="http://schemas.microsoft.com/office/drawing/2014/main" id="{B300448B-7CB5-4638-9FB6-B0B9116FDD3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872413" y="2495551"/>
            <a:ext cx="671512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zh-CN" sz="2400" b="1">
                <a:solidFill>
                  <a:srgbClr val="FF0000"/>
                </a:solidFill>
              </a:rPr>
              <a:t>×</a:t>
            </a:r>
            <a:endParaRPr lang="zh-CN" altLang="en-US" sz="2400" b="1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5330" name="Rectangle 8">
            <a:extLst>
              <a:ext uri="{FF2B5EF4-FFF2-40B4-BE49-F238E27FC236}">
                <a16:creationId xmlns:a16="http://schemas.microsoft.com/office/drawing/2014/main" id="{52BBD442-6FB6-4E7C-8174-928EB798E7E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08214" y="1343026"/>
            <a:ext cx="7272337" cy="576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714375" indent="-714375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fontAlgn="base" latinLnBrk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zh-CN" sz="2400" b="1">
                <a:solidFill>
                  <a:srgbClr val="000000"/>
                </a:solidFill>
              </a:rPr>
              <a:t>8</a:t>
            </a:r>
            <a:r>
              <a:rPr lang="zh-CN" altLang="en-US" sz="2400" b="1">
                <a:solidFill>
                  <a:srgbClr val="000000"/>
                </a:solidFill>
              </a:rPr>
              <a:t>．判断：不相交的两条线叫作平行线。</a:t>
            </a:r>
            <a:r>
              <a:rPr lang="en-US" altLang="zh-CN" sz="2400" b="1">
                <a:solidFill>
                  <a:srgbClr val="000000"/>
                </a:solidFill>
              </a:rPr>
              <a:t>(</a:t>
            </a:r>
            <a:r>
              <a:rPr lang="zh-CN" altLang="en-US" sz="2400" b="1">
                <a:solidFill>
                  <a:srgbClr val="000000"/>
                </a:solidFill>
              </a:rPr>
              <a:t>　　</a:t>
            </a:r>
            <a:r>
              <a:rPr lang="en-US" altLang="zh-CN" sz="2400" b="1">
                <a:solidFill>
                  <a:srgbClr val="000000"/>
                </a:solidFill>
              </a:rPr>
              <a:t>)</a:t>
            </a:r>
            <a:endParaRPr lang="en-US" altLang="zh-CN" sz="2400" b="1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pic>
        <p:nvPicPr>
          <p:cNvPr id="355331" name="图片 18" descr="当堂检测.png">
            <a:extLst>
              <a:ext uri="{FF2B5EF4-FFF2-40B4-BE49-F238E27FC236}">
                <a16:creationId xmlns:a16="http://schemas.microsoft.com/office/drawing/2014/main" id="{D0689D84-8462-4C76-A56F-E09B4D96A26C}"/>
              </a:ext>
            </a:extLst>
          </p:cNvPr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8513" y="176213"/>
            <a:ext cx="2620962" cy="608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3" name="矩形 7">
            <a:extLst>
              <a:ext uri="{FF2B5EF4-FFF2-40B4-BE49-F238E27FC236}">
                <a16:creationId xmlns:a16="http://schemas.microsoft.com/office/drawing/2014/main" id="{22FFB0F9-9CE7-4DFD-864B-B30E38F562F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82888" y="2349500"/>
            <a:ext cx="5376862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zh-CN" altLang="en-US" sz="2400" b="1">
                <a:solidFill>
                  <a:prstClr val="black"/>
                </a:solidFill>
              </a:rPr>
              <a:t>易错点：对平行线的概念没有掌握。</a:t>
            </a:r>
            <a:endParaRPr lang="zh-CN" altLang="en-US" sz="2400" b="1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9" name="TextBox 1">
            <a:extLst>
              <a:ext uri="{FF2B5EF4-FFF2-40B4-BE49-F238E27FC236}">
                <a16:creationId xmlns:a16="http://schemas.microsoft.com/office/drawing/2014/main" id="{6FB9CF3C-EE7D-4CB1-8C85-87B4C6D334F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824788" y="1484313"/>
            <a:ext cx="671512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zh-CN" sz="2400" b="1">
                <a:solidFill>
                  <a:srgbClr val="FF0000"/>
                </a:solidFill>
              </a:rPr>
              <a:t>×</a:t>
            </a:r>
            <a:endParaRPr lang="zh-CN" altLang="en-US" sz="2400" b="1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3" grpId="0"/>
      <p:bldP spid="9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>
            <a:extLst>
              <a:ext uri="{FF2B5EF4-FFF2-40B4-BE49-F238E27FC236}">
                <a16:creationId xmlns:a16="http://schemas.microsoft.com/office/drawing/2014/main" id="{87480440-DBEF-4975-A9FF-17EC2259ED80}"/>
              </a:ext>
            </a:extLst>
          </p:cNvPr>
          <p:cNvSpPr/>
          <p:nvPr/>
        </p:nvSpPr>
        <p:spPr>
          <a:xfrm>
            <a:off x="1524000" y="1"/>
            <a:ext cx="9144000" cy="5383213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rgbClr val="B7E0EC"/>
              </a:gs>
            </a:gsLst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>
              <a:defRPr/>
            </a:pPr>
            <a:endParaRPr kumimoji="1" lang="zh-CN" altLang="en-US">
              <a:solidFill>
                <a:prstClr val="white"/>
              </a:solidFill>
              <a:latin typeface="Calibri"/>
              <a:ea typeface="宋体" panose="02010600030101010101" pitchFamily="2" charset="-122"/>
            </a:endParaRPr>
          </a:p>
        </p:txBody>
      </p:sp>
      <p:pic>
        <p:nvPicPr>
          <p:cNvPr id="356355" name="图片 5">
            <a:extLst>
              <a:ext uri="{FF2B5EF4-FFF2-40B4-BE49-F238E27FC236}">
                <a16:creationId xmlns:a16="http://schemas.microsoft.com/office/drawing/2014/main" id="{6D79D1C6-A212-491B-9FF3-F0557DB6547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4846638"/>
            <a:ext cx="9144000" cy="2011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6356" name="Picture 39" descr="구름">
            <a:extLst>
              <a:ext uri="{FF2B5EF4-FFF2-40B4-BE49-F238E27FC236}">
                <a16:creationId xmlns:a16="http://schemas.microsoft.com/office/drawing/2014/main" id="{FA624F3E-1A19-4F52-81A5-9F2BBDA1BF2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19839" y="179389"/>
            <a:ext cx="682625" cy="363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6357" name="Picture 40" descr="구름">
            <a:extLst>
              <a:ext uri="{FF2B5EF4-FFF2-40B4-BE49-F238E27FC236}">
                <a16:creationId xmlns:a16="http://schemas.microsoft.com/office/drawing/2014/main" id="{C7711732-9C80-44F8-BD9A-299E0F309CC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59825" y="503239"/>
            <a:ext cx="1042988" cy="555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6358" name="Oval 17">
            <a:extLst>
              <a:ext uri="{FF2B5EF4-FFF2-40B4-BE49-F238E27FC236}">
                <a16:creationId xmlns:a16="http://schemas.microsoft.com/office/drawing/2014/main" id="{0F4FA8E7-FC86-4C4F-B646-D4CF85DF7BC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95726" y="5734051"/>
            <a:ext cx="4398963" cy="898525"/>
          </a:xfrm>
          <a:prstGeom prst="ellipse">
            <a:avLst/>
          </a:prstGeom>
          <a:gradFill rotWithShape="1">
            <a:gsLst>
              <a:gs pos="0">
                <a:srgbClr val="0E320D"/>
              </a:gs>
              <a:gs pos="100000">
                <a:srgbClr val="1F6B1B">
                  <a:alpha val="0"/>
                </a:srgbClr>
              </a:gs>
            </a:gsLst>
            <a:path path="shape">
              <a:fillToRect l="50000" t="50000" r="50000" b="50000"/>
            </a:path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defTabSz="4572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defTabSz="4572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defTabSz="4572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defTabSz="4572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defTabSz="4572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ko-KR" altLang="en-US">
              <a:solidFill>
                <a:srgbClr val="000000"/>
              </a:solidFill>
              <a:latin typeface="Times New Roman" panose="02020603050405020304" pitchFamily="18" charset="0"/>
              <a:ea typeface="Malgun Gothic" panose="020B0503020000020004" pitchFamily="34" charset="-127"/>
            </a:endParaRPr>
          </a:p>
        </p:txBody>
      </p:sp>
      <p:pic>
        <p:nvPicPr>
          <p:cNvPr id="356359" name="Picture 16" descr="꽃">
            <a:extLst>
              <a:ext uri="{FF2B5EF4-FFF2-40B4-BE49-F238E27FC236}">
                <a16:creationId xmlns:a16="http://schemas.microsoft.com/office/drawing/2014/main" id="{0BAE9CFB-EFEB-4623-A865-E064061328D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27550" y="3363913"/>
            <a:ext cx="3136900" cy="3027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6360" name="矩形 3">
            <a:extLst>
              <a:ext uri="{FF2B5EF4-FFF2-40B4-BE49-F238E27FC236}">
                <a16:creationId xmlns:a16="http://schemas.microsoft.com/office/drawing/2014/main" id="{97A46113-7A60-465F-ABE7-17E81D5C18CB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04063" y="6553200"/>
            <a:ext cx="220662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4572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defTabSz="4572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defTabSz="4572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defTabSz="4572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defTabSz="4572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100">
                <a:solidFill>
                  <a:srgbClr val="414141"/>
                </a:solidFill>
                <a:latin typeface="Times New Roman" panose="02020603050405020304" pitchFamily="18" charset="0"/>
              </a:rPr>
              <a:t> </a:t>
            </a:r>
          </a:p>
        </p:txBody>
      </p:sp>
      <p:sp>
        <p:nvSpPr>
          <p:cNvPr id="13" name="矩形 12">
            <a:extLst>
              <a:ext uri="{FF2B5EF4-FFF2-40B4-BE49-F238E27FC236}">
                <a16:creationId xmlns:a16="http://schemas.microsoft.com/office/drawing/2014/main" id="{AC0B9209-187B-4686-B583-B833C0603031}"/>
              </a:ext>
            </a:extLst>
          </p:cNvPr>
          <p:cNvSpPr/>
          <p:nvPr/>
        </p:nvSpPr>
        <p:spPr>
          <a:xfrm>
            <a:off x="3453000" y="1329272"/>
            <a:ext cx="5285999" cy="1200329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 defTabSz="457200">
              <a:defRPr/>
            </a:pPr>
            <a:r>
              <a:rPr lang="en-US" altLang="zh-CN" sz="7200" b="1" cap="all" dirty="0">
                <a:ln w="0"/>
                <a:gradFill flip="none">
                  <a:gsLst>
                    <a:gs pos="0">
                      <a:srgbClr val="4F81BD">
                        <a:tint val="75000"/>
                        <a:shade val="75000"/>
                        <a:satMod val="170000"/>
                      </a:srgbClr>
                    </a:gs>
                    <a:gs pos="49000">
                      <a:srgbClr val="4F81BD">
                        <a:tint val="88000"/>
                        <a:shade val="65000"/>
                        <a:satMod val="172000"/>
                      </a:srgbClr>
                    </a:gs>
                    <a:gs pos="50000">
                      <a:srgbClr val="4F81BD">
                        <a:shade val="65000"/>
                        <a:satMod val="130000"/>
                      </a:srgbClr>
                    </a:gs>
                    <a:gs pos="92000">
                      <a:srgbClr val="4F81BD">
                        <a:shade val="50000"/>
                        <a:satMod val="120000"/>
                      </a:srgbClr>
                    </a:gs>
                    <a:gs pos="100000">
                      <a:srgbClr val="4F81BD">
                        <a:shade val="48000"/>
                        <a:satMod val="120000"/>
                      </a:srgb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Calibri" panose="020F0502020204030204"/>
                <a:ea typeface="宋体" panose="02010600030101010101" pitchFamily="2" charset="-122"/>
              </a:rPr>
              <a:t>Thank you! </a:t>
            </a:r>
            <a:endParaRPr lang="zh-CN" altLang="en-US" sz="7200" b="1" cap="all" dirty="0">
              <a:ln w="0"/>
              <a:gradFill flip="none">
                <a:gsLst>
                  <a:gs pos="0">
                    <a:srgbClr val="4F81BD">
                      <a:tint val="75000"/>
                      <a:shade val="75000"/>
                      <a:satMod val="170000"/>
                    </a:srgbClr>
                  </a:gs>
                  <a:gs pos="49000">
                    <a:srgbClr val="4F81BD">
                      <a:tint val="88000"/>
                      <a:shade val="65000"/>
                      <a:satMod val="172000"/>
                    </a:srgbClr>
                  </a:gs>
                  <a:gs pos="50000">
                    <a:srgbClr val="4F81BD">
                      <a:shade val="65000"/>
                      <a:satMod val="130000"/>
                    </a:srgbClr>
                  </a:gs>
                  <a:gs pos="92000">
                    <a:srgbClr val="4F81BD">
                      <a:shade val="50000"/>
                      <a:satMod val="120000"/>
                    </a:srgbClr>
                  </a:gs>
                  <a:gs pos="100000">
                    <a:srgbClr val="4F81BD">
                      <a:shade val="48000"/>
                      <a:satMod val="120000"/>
                    </a:srgb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Calibri" panose="020F0502020204030204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 spd="slow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9730" name="组 32">
            <a:extLst>
              <a:ext uri="{FF2B5EF4-FFF2-40B4-BE49-F238E27FC236}">
                <a16:creationId xmlns:a16="http://schemas.microsoft.com/office/drawing/2014/main" id="{9A3B5F36-C3FE-4AF1-AF8D-A0DFBCF977DE}"/>
              </a:ext>
            </a:extLst>
          </p:cNvPr>
          <p:cNvGrpSpPr>
            <a:grpSpLocks/>
          </p:cNvGrpSpPr>
          <p:nvPr/>
        </p:nvGrpSpPr>
        <p:grpSpPr bwMode="auto">
          <a:xfrm>
            <a:off x="4652963" y="4625976"/>
            <a:ext cx="1236662" cy="1527175"/>
            <a:chOff x="1225006" y="4024930"/>
            <a:chExt cx="1235463" cy="1527261"/>
          </a:xfrm>
        </p:grpSpPr>
        <p:sp>
          <p:nvSpPr>
            <p:cNvPr id="47" name="Oval 4">
              <a:extLst>
                <a:ext uri="{FF2B5EF4-FFF2-40B4-BE49-F238E27FC236}">
                  <a16:creationId xmlns:a16="http://schemas.microsoft.com/office/drawing/2014/main" id="{087EDDA1-0FBF-4943-8205-F998E77A708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25006" y="4318635"/>
              <a:ext cx="1235463" cy="1233556"/>
            </a:xfrm>
            <a:prstGeom prst="ellipse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F8D6D9"/>
                </a:gs>
              </a:gsLst>
              <a:lin ang="5400000" scaled="0"/>
            </a:gradFill>
            <a:ln w="9525">
              <a:solidFill>
                <a:srgbClr val="E39B9B"/>
              </a:solidFill>
              <a:rou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 b="1" kern="0" dirty="0">
                <a:solidFill>
                  <a:sysClr val="windowText" lastClr="000000"/>
                </a:solidFill>
                <a:latin typeface="Times New Roman" panose="02020603050405020304"/>
                <a:ea typeface="宋体" panose="02010600030101010101" pitchFamily="2" charset="-122"/>
                <a:sym typeface="Times New Roman" panose="02020603050405020304"/>
              </a:endParaRPr>
            </a:p>
          </p:txBody>
        </p:sp>
        <p:sp>
          <p:nvSpPr>
            <p:cNvPr id="48" name="椭圆 47">
              <a:extLst>
                <a:ext uri="{FF2B5EF4-FFF2-40B4-BE49-F238E27FC236}">
                  <a16:creationId xmlns:a16="http://schemas.microsoft.com/office/drawing/2014/main" id="{A6D3ED7C-797E-4970-86BB-4F6B4F07541A}"/>
                </a:ext>
              </a:extLst>
            </p:cNvPr>
            <p:cNvSpPr/>
            <p:nvPr/>
          </p:nvSpPr>
          <p:spPr>
            <a:xfrm>
              <a:off x="1883179" y="4132886"/>
              <a:ext cx="255340" cy="127007"/>
            </a:xfrm>
            <a:prstGeom prst="ellipse">
              <a:avLst/>
            </a:prstGeom>
            <a:solidFill>
              <a:srgbClr val="3B9434"/>
            </a:solidFill>
            <a:ln>
              <a:solidFill>
                <a:srgbClr val="008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kumimoji="1" lang="zh-CN" altLang="en-US" b="1" dirty="0">
                <a:solidFill>
                  <a:prstClr val="white"/>
                </a:solidFill>
                <a:latin typeface="Times New Roman"/>
                <a:ea typeface="宋体"/>
                <a:sym typeface="Times New Roman" panose="02020603050405020304"/>
              </a:endParaRPr>
            </a:p>
          </p:txBody>
        </p:sp>
        <p:sp>
          <p:nvSpPr>
            <p:cNvPr id="49" name="圆角矩形 48">
              <a:extLst>
                <a:ext uri="{FF2B5EF4-FFF2-40B4-BE49-F238E27FC236}">
                  <a16:creationId xmlns:a16="http://schemas.microsoft.com/office/drawing/2014/main" id="{24F5C520-4BE0-4BFB-8DAC-1AE8B6484965}"/>
                </a:ext>
              </a:extLst>
            </p:cNvPr>
            <p:cNvSpPr/>
            <p:nvPr/>
          </p:nvSpPr>
          <p:spPr>
            <a:xfrm>
              <a:off x="1818155" y="4024930"/>
              <a:ext cx="49164" cy="293705"/>
            </a:xfrm>
            <a:prstGeom prst="roundRect">
              <a:avLst>
                <a:gd name="adj" fmla="val 50000"/>
              </a:avLst>
            </a:prstGeom>
            <a:solidFill>
              <a:srgbClr val="6B613D"/>
            </a:solidFill>
            <a:ln>
              <a:solidFill>
                <a:schemeClr val="bg2">
                  <a:lumMod val="2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kumimoji="1" lang="zh-CN" altLang="en-US" b="1" dirty="0">
                <a:solidFill>
                  <a:prstClr val="white"/>
                </a:solidFill>
                <a:latin typeface="Times New Roman"/>
                <a:ea typeface="宋体"/>
                <a:sym typeface="Times New Roman" panose="02020603050405020304"/>
              </a:endParaRPr>
            </a:p>
          </p:txBody>
        </p:sp>
      </p:grpSp>
      <p:grpSp>
        <p:nvGrpSpPr>
          <p:cNvPr id="329731" name="组 36">
            <a:extLst>
              <a:ext uri="{FF2B5EF4-FFF2-40B4-BE49-F238E27FC236}">
                <a16:creationId xmlns:a16="http://schemas.microsoft.com/office/drawing/2014/main" id="{68607B14-DC6E-4817-8190-42050EA83233}"/>
              </a:ext>
            </a:extLst>
          </p:cNvPr>
          <p:cNvGrpSpPr>
            <a:grpSpLocks/>
          </p:cNvGrpSpPr>
          <p:nvPr/>
        </p:nvGrpSpPr>
        <p:grpSpPr bwMode="auto">
          <a:xfrm>
            <a:off x="6483351" y="4625976"/>
            <a:ext cx="1235075" cy="1527175"/>
            <a:chOff x="1225006" y="4024930"/>
            <a:chExt cx="1235463" cy="1527261"/>
          </a:xfrm>
        </p:grpSpPr>
        <p:sp>
          <p:nvSpPr>
            <p:cNvPr id="51" name="Oval 4">
              <a:extLst>
                <a:ext uri="{FF2B5EF4-FFF2-40B4-BE49-F238E27FC236}">
                  <a16:creationId xmlns:a16="http://schemas.microsoft.com/office/drawing/2014/main" id="{18124651-5FA6-4210-AB2C-B9446FF75FB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25006" y="4318635"/>
              <a:ext cx="1235463" cy="1233556"/>
            </a:xfrm>
            <a:prstGeom prst="ellipse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F8D6D9"/>
                </a:gs>
              </a:gsLst>
              <a:lin ang="5400000" scaled="0"/>
            </a:gradFill>
            <a:ln w="9525">
              <a:solidFill>
                <a:srgbClr val="E39B9B"/>
              </a:solidFill>
              <a:rou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 b="1" kern="0" dirty="0">
                <a:solidFill>
                  <a:sysClr val="windowText" lastClr="000000"/>
                </a:solidFill>
                <a:latin typeface="Times New Roman" panose="02020603050405020304"/>
                <a:ea typeface="宋体" panose="02010600030101010101" pitchFamily="2" charset="-122"/>
                <a:sym typeface="Times New Roman" panose="02020603050405020304"/>
              </a:endParaRPr>
            </a:p>
          </p:txBody>
        </p:sp>
        <p:sp>
          <p:nvSpPr>
            <p:cNvPr id="52" name="椭圆 51">
              <a:extLst>
                <a:ext uri="{FF2B5EF4-FFF2-40B4-BE49-F238E27FC236}">
                  <a16:creationId xmlns:a16="http://schemas.microsoft.com/office/drawing/2014/main" id="{D6525D47-48B2-47B4-9CDD-E9FFD3E255DF}"/>
                </a:ext>
              </a:extLst>
            </p:cNvPr>
            <p:cNvSpPr/>
            <p:nvPr/>
          </p:nvSpPr>
          <p:spPr>
            <a:xfrm>
              <a:off x="1882437" y="4132886"/>
              <a:ext cx="255668" cy="127007"/>
            </a:xfrm>
            <a:prstGeom prst="ellipse">
              <a:avLst/>
            </a:prstGeom>
            <a:solidFill>
              <a:srgbClr val="3B9434"/>
            </a:solidFill>
            <a:ln>
              <a:solidFill>
                <a:srgbClr val="008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kumimoji="1" lang="zh-CN" altLang="en-US" b="1" dirty="0">
                <a:solidFill>
                  <a:prstClr val="white"/>
                </a:solidFill>
                <a:latin typeface="Times New Roman"/>
                <a:ea typeface="宋体"/>
                <a:sym typeface="Times New Roman" panose="02020603050405020304"/>
              </a:endParaRPr>
            </a:p>
          </p:txBody>
        </p:sp>
        <p:sp>
          <p:nvSpPr>
            <p:cNvPr id="53" name="圆角矩形 52">
              <a:extLst>
                <a:ext uri="{FF2B5EF4-FFF2-40B4-BE49-F238E27FC236}">
                  <a16:creationId xmlns:a16="http://schemas.microsoft.com/office/drawing/2014/main" id="{4C70DD4F-20F1-477B-ABBC-D738B36CA520}"/>
                </a:ext>
              </a:extLst>
            </p:cNvPr>
            <p:cNvSpPr/>
            <p:nvPr/>
          </p:nvSpPr>
          <p:spPr>
            <a:xfrm>
              <a:off x="1818918" y="4024930"/>
              <a:ext cx="47640" cy="293705"/>
            </a:xfrm>
            <a:prstGeom prst="roundRect">
              <a:avLst>
                <a:gd name="adj" fmla="val 50000"/>
              </a:avLst>
            </a:prstGeom>
            <a:solidFill>
              <a:srgbClr val="6B613D"/>
            </a:solidFill>
            <a:ln>
              <a:solidFill>
                <a:schemeClr val="bg2">
                  <a:lumMod val="2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kumimoji="1" lang="zh-CN" altLang="en-US" b="1" dirty="0">
                <a:solidFill>
                  <a:prstClr val="white"/>
                </a:solidFill>
                <a:latin typeface="Times New Roman"/>
                <a:ea typeface="宋体"/>
                <a:sym typeface="Times New Roman" panose="02020603050405020304"/>
              </a:endParaRPr>
            </a:p>
          </p:txBody>
        </p:sp>
      </p:grpSp>
      <p:grpSp>
        <p:nvGrpSpPr>
          <p:cNvPr id="329732" name="组 40">
            <a:extLst>
              <a:ext uri="{FF2B5EF4-FFF2-40B4-BE49-F238E27FC236}">
                <a16:creationId xmlns:a16="http://schemas.microsoft.com/office/drawing/2014/main" id="{A8DA2E7B-9DB4-48C0-A4AF-7CA81131BDBA}"/>
              </a:ext>
            </a:extLst>
          </p:cNvPr>
          <p:cNvGrpSpPr>
            <a:grpSpLocks/>
          </p:cNvGrpSpPr>
          <p:nvPr/>
        </p:nvGrpSpPr>
        <p:grpSpPr bwMode="auto">
          <a:xfrm>
            <a:off x="8312151" y="4625976"/>
            <a:ext cx="1235075" cy="1527175"/>
            <a:chOff x="1225006" y="4024930"/>
            <a:chExt cx="1235463" cy="1527261"/>
          </a:xfrm>
        </p:grpSpPr>
        <p:sp>
          <p:nvSpPr>
            <p:cNvPr id="55" name="Oval 4">
              <a:extLst>
                <a:ext uri="{FF2B5EF4-FFF2-40B4-BE49-F238E27FC236}">
                  <a16:creationId xmlns:a16="http://schemas.microsoft.com/office/drawing/2014/main" id="{46E8EAB8-91AD-4213-B467-A3B914A66DC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25006" y="4318635"/>
              <a:ext cx="1235463" cy="1233556"/>
            </a:xfrm>
            <a:prstGeom prst="ellipse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F8D6D9"/>
                </a:gs>
              </a:gsLst>
              <a:lin ang="5400000" scaled="0"/>
            </a:gradFill>
            <a:ln w="9525">
              <a:solidFill>
                <a:srgbClr val="E39B9B"/>
              </a:solidFill>
              <a:rou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 b="1" kern="0" dirty="0">
                <a:solidFill>
                  <a:sysClr val="windowText" lastClr="000000"/>
                </a:solidFill>
                <a:latin typeface="Times New Roman" panose="02020603050405020304"/>
                <a:ea typeface="宋体" panose="02010600030101010101" pitchFamily="2" charset="-122"/>
                <a:sym typeface="Times New Roman" panose="02020603050405020304"/>
              </a:endParaRPr>
            </a:p>
          </p:txBody>
        </p:sp>
        <p:sp>
          <p:nvSpPr>
            <p:cNvPr id="56" name="椭圆 55">
              <a:extLst>
                <a:ext uri="{FF2B5EF4-FFF2-40B4-BE49-F238E27FC236}">
                  <a16:creationId xmlns:a16="http://schemas.microsoft.com/office/drawing/2014/main" id="{8A5E149A-4155-4715-8CDE-658F04BD67E4}"/>
                </a:ext>
              </a:extLst>
            </p:cNvPr>
            <p:cNvSpPr/>
            <p:nvPr/>
          </p:nvSpPr>
          <p:spPr>
            <a:xfrm>
              <a:off x="1882437" y="4132886"/>
              <a:ext cx="255668" cy="127007"/>
            </a:xfrm>
            <a:prstGeom prst="ellipse">
              <a:avLst/>
            </a:prstGeom>
            <a:solidFill>
              <a:srgbClr val="3B9434"/>
            </a:solidFill>
            <a:ln>
              <a:solidFill>
                <a:srgbClr val="008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kumimoji="1" lang="zh-CN" altLang="en-US" b="1" dirty="0">
                <a:solidFill>
                  <a:prstClr val="white"/>
                </a:solidFill>
                <a:latin typeface="Times New Roman"/>
                <a:ea typeface="宋体"/>
                <a:sym typeface="Times New Roman" panose="02020603050405020304"/>
              </a:endParaRPr>
            </a:p>
          </p:txBody>
        </p:sp>
        <p:sp>
          <p:nvSpPr>
            <p:cNvPr id="57" name="圆角矩形 56">
              <a:extLst>
                <a:ext uri="{FF2B5EF4-FFF2-40B4-BE49-F238E27FC236}">
                  <a16:creationId xmlns:a16="http://schemas.microsoft.com/office/drawing/2014/main" id="{824EB462-478B-43E4-8EDB-F79C2D6EAAB2}"/>
                </a:ext>
              </a:extLst>
            </p:cNvPr>
            <p:cNvSpPr/>
            <p:nvPr/>
          </p:nvSpPr>
          <p:spPr>
            <a:xfrm>
              <a:off x="1818918" y="4024930"/>
              <a:ext cx="47640" cy="293705"/>
            </a:xfrm>
            <a:prstGeom prst="roundRect">
              <a:avLst>
                <a:gd name="adj" fmla="val 50000"/>
              </a:avLst>
            </a:prstGeom>
            <a:solidFill>
              <a:srgbClr val="6B613D"/>
            </a:solidFill>
            <a:ln>
              <a:solidFill>
                <a:schemeClr val="bg2">
                  <a:lumMod val="2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kumimoji="1" lang="zh-CN" altLang="en-US" b="1" dirty="0">
                <a:solidFill>
                  <a:prstClr val="white"/>
                </a:solidFill>
                <a:latin typeface="Times New Roman"/>
                <a:ea typeface="宋体"/>
                <a:sym typeface="Times New Roman" panose="02020603050405020304"/>
              </a:endParaRPr>
            </a:p>
          </p:txBody>
        </p:sp>
      </p:grpSp>
      <p:grpSp>
        <p:nvGrpSpPr>
          <p:cNvPr id="329733" name="组 31">
            <a:extLst>
              <a:ext uri="{FF2B5EF4-FFF2-40B4-BE49-F238E27FC236}">
                <a16:creationId xmlns:a16="http://schemas.microsoft.com/office/drawing/2014/main" id="{CA5D5D6B-2A27-4782-804E-24409F462060}"/>
              </a:ext>
            </a:extLst>
          </p:cNvPr>
          <p:cNvGrpSpPr>
            <a:grpSpLocks/>
          </p:cNvGrpSpPr>
          <p:nvPr/>
        </p:nvGrpSpPr>
        <p:grpSpPr bwMode="auto">
          <a:xfrm>
            <a:off x="2824164" y="4625976"/>
            <a:ext cx="1235075" cy="1527175"/>
            <a:chOff x="1225006" y="4024930"/>
            <a:chExt cx="1235463" cy="1527261"/>
          </a:xfrm>
        </p:grpSpPr>
        <p:sp>
          <p:nvSpPr>
            <p:cNvPr id="59" name="Oval 4">
              <a:extLst>
                <a:ext uri="{FF2B5EF4-FFF2-40B4-BE49-F238E27FC236}">
                  <a16:creationId xmlns:a16="http://schemas.microsoft.com/office/drawing/2014/main" id="{43E08B15-46A8-4020-9FCF-5731BA18FE3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25006" y="4318635"/>
              <a:ext cx="1235463" cy="1233556"/>
            </a:xfrm>
            <a:prstGeom prst="ellipse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F8D6D9"/>
                </a:gs>
              </a:gsLst>
              <a:lin ang="5400000" scaled="0"/>
            </a:gradFill>
            <a:ln w="9525">
              <a:solidFill>
                <a:srgbClr val="E39B9B"/>
              </a:solidFill>
              <a:rou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 b="1" kern="0" dirty="0">
                <a:solidFill>
                  <a:sysClr val="windowText" lastClr="000000"/>
                </a:solidFill>
                <a:latin typeface="Times New Roman" panose="02020603050405020304"/>
                <a:ea typeface="宋体" panose="02010600030101010101" pitchFamily="2" charset="-122"/>
                <a:sym typeface="Times New Roman" panose="02020603050405020304"/>
              </a:endParaRPr>
            </a:p>
          </p:txBody>
        </p:sp>
        <p:sp>
          <p:nvSpPr>
            <p:cNvPr id="60" name="椭圆 59">
              <a:extLst>
                <a:ext uri="{FF2B5EF4-FFF2-40B4-BE49-F238E27FC236}">
                  <a16:creationId xmlns:a16="http://schemas.microsoft.com/office/drawing/2014/main" id="{903F0F4C-1413-40BB-92D1-E332437891A4}"/>
                </a:ext>
              </a:extLst>
            </p:cNvPr>
            <p:cNvSpPr/>
            <p:nvPr/>
          </p:nvSpPr>
          <p:spPr>
            <a:xfrm>
              <a:off x="1882437" y="4132886"/>
              <a:ext cx="255667" cy="127007"/>
            </a:xfrm>
            <a:prstGeom prst="ellipse">
              <a:avLst/>
            </a:prstGeom>
            <a:solidFill>
              <a:srgbClr val="3B9434"/>
            </a:solidFill>
            <a:ln>
              <a:solidFill>
                <a:srgbClr val="008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kumimoji="1" lang="zh-CN" altLang="en-US" b="1" dirty="0">
                <a:solidFill>
                  <a:prstClr val="white"/>
                </a:solidFill>
                <a:latin typeface="Times New Roman"/>
                <a:ea typeface="宋体"/>
                <a:sym typeface="Times New Roman" panose="02020603050405020304"/>
              </a:endParaRPr>
            </a:p>
          </p:txBody>
        </p:sp>
        <p:sp>
          <p:nvSpPr>
            <p:cNvPr id="61" name="圆角矩形 60">
              <a:extLst>
                <a:ext uri="{FF2B5EF4-FFF2-40B4-BE49-F238E27FC236}">
                  <a16:creationId xmlns:a16="http://schemas.microsoft.com/office/drawing/2014/main" id="{D5149932-C741-4D5E-8362-AD8CF4B59095}"/>
                </a:ext>
              </a:extLst>
            </p:cNvPr>
            <p:cNvSpPr/>
            <p:nvPr/>
          </p:nvSpPr>
          <p:spPr>
            <a:xfrm>
              <a:off x="1818918" y="4024930"/>
              <a:ext cx="47640" cy="293705"/>
            </a:xfrm>
            <a:prstGeom prst="roundRect">
              <a:avLst>
                <a:gd name="adj" fmla="val 50000"/>
              </a:avLst>
            </a:prstGeom>
            <a:solidFill>
              <a:srgbClr val="6B613D"/>
            </a:solidFill>
            <a:ln>
              <a:solidFill>
                <a:schemeClr val="bg2">
                  <a:lumMod val="2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kumimoji="1" lang="zh-CN" altLang="en-US" b="1" dirty="0">
                <a:solidFill>
                  <a:prstClr val="white"/>
                </a:solidFill>
                <a:latin typeface="Times New Roman"/>
                <a:ea typeface="宋体"/>
                <a:sym typeface="Times New Roman" panose="02020603050405020304"/>
              </a:endParaRPr>
            </a:p>
          </p:txBody>
        </p:sp>
      </p:grpSp>
      <p:sp>
        <p:nvSpPr>
          <p:cNvPr id="329734" name="Rectangle 2">
            <a:extLst>
              <a:ext uri="{FF2B5EF4-FFF2-40B4-BE49-F238E27FC236}">
                <a16:creationId xmlns:a16="http://schemas.microsoft.com/office/drawing/2014/main" id="{B15C08B1-28E2-4225-8AE7-6A2DE282F4A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518526" y="5149850"/>
            <a:ext cx="817563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4572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defTabSz="45720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defTabSz="4572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defTabSz="4572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defTabSz="4572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zh-CN" altLang="en-US" sz="2200" b="1">
                <a:solidFill>
                  <a:srgbClr val="404040"/>
                </a:solidFill>
                <a:sym typeface="Times New Roman" panose="02020603050405020304" pitchFamily="18" charset="0"/>
              </a:rPr>
              <a:t>课后作业</a:t>
            </a:r>
            <a:endParaRPr lang="en-US" altLang="zh-CN" sz="2200" b="1">
              <a:solidFill>
                <a:srgbClr val="404040"/>
              </a:solidFill>
              <a:sym typeface="Times New Roman" panose="02020603050405020304" pitchFamily="18" charset="0"/>
            </a:endParaRPr>
          </a:p>
        </p:txBody>
      </p:sp>
      <p:sp>
        <p:nvSpPr>
          <p:cNvPr id="329735" name="Rectangle 2">
            <a:extLst>
              <a:ext uri="{FF2B5EF4-FFF2-40B4-BE49-F238E27FC236}">
                <a16:creationId xmlns:a16="http://schemas.microsoft.com/office/drawing/2014/main" id="{8B3EE2B3-08BB-49E3-88A9-80C4D5B4664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73400" y="5149850"/>
            <a:ext cx="820738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4572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defTabSz="45720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defTabSz="4572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defTabSz="4572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defTabSz="4572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zh-CN" altLang="en-US" sz="2200" b="1">
                <a:solidFill>
                  <a:srgbClr val="404040"/>
                </a:solidFill>
                <a:sym typeface="Times New Roman" panose="02020603050405020304" pitchFamily="18" charset="0"/>
              </a:rPr>
              <a:t>探索新知</a:t>
            </a:r>
            <a:endParaRPr lang="en-US" altLang="zh-CN" sz="2200" b="1">
              <a:solidFill>
                <a:srgbClr val="404040"/>
              </a:solidFill>
              <a:sym typeface="Times New Roman" panose="02020603050405020304" pitchFamily="18" charset="0"/>
            </a:endParaRPr>
          </a:p>
        </p:txBody>
      </p:sp>
      <p:sp>
        <p:nvSpPr>
          <p:cNvPr id="329736" name="Rectangle 2">
            <a:extLst>
              <a:ext uri="{FF2B5EF4-FFF2-40B4-BE49-F238E27FC236}">
                <a16:creationId xmlns:a16="http://schemas.microsoft.com/office/drawing/2014/main" id="{F18BA883-B0D4-4157-A14C-7CE1DF0D3A0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19875" y="5211763"/>
            <a:ext cx="9144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4572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defTabSz="45720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defTabSz="4572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defTabSz="4572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defTabSz="4572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zh-CN" altLang="en-US" sz="2200" b="1">
                <a:solidFill>
                  <a:srgbClr val="404040"/>
                </a:solidFill>
                <a:sym typeface="Times New Roman" panose="02020603050405020304" pitchFamily="18" charset="0"/>
              </a:rPr>
              <a:t>当堂检测</a:t>
            </a:r>
            <a:endParaRPr lang="en-US" altLang="zh-CN" sz="2200" b="1">
              <a:solidFill>
                <a:srgbClr val="404040"/>
              </a:solidFill>
              <a:sym typeface="Times New Roman" panose="02020603050405020304" pitchFamily="18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buNone/>
            </a:pPr>
            <a:endParaRPr lang="en-US" altLang="zh-CN" sz="2200" b="1">
              <a:solidFill>
                <a:srgbClr val="404040"/>
              </a:solidFill>
              <a:sym typeface="Times New Roman" panose="02020603050405020304" pitchFamily="18" charset="0"/>
            </a:endParaRPr>
          </a:p>
        </p:txBody>
      </p:sp>
      <p:sp>
        <p:nvSpPr>
          <p:cNvPr id="329737" name="Rectangle 2">
            <a:extLst>
              <a:ext uri="{FF2B5EF4-FFF2-40B4-BE49-F238E27FC236}">
                <a16:creationId xmlns:a16="http://schemas.microsoft.com/office/drawing/2014/main" id="{62CB85CF-4958-49ED-BB5F-83A799BDA5D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51388" y="5211763"/>
            <a:ext cx="9906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4572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defTabSz="45720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defTabSz="4572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defTabSz="4572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defTabSz="4572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zh-CN" altLang="en-US" sz="2200" b="1">
                <a:solidFill>
                  <a:srgbClr val="404040"/>
                </a:solidFill>
                <a:sym typeface="Times New Roman" panose="02020603050405020304" pitchFamily="18" charset="0"/>
              </a:rPr>
              <a:t>课堂小结</a:t>
            </a:r>
            <a:endParaRPr lang="en-US" altLang="zh-CN" sz="2200" b="1">
              <a:solidFill>
                <a:srgbClr val="404040"/>
              </a:solidFill>
              <a:sym typeface="Times New Roman" panose="02020603050405020304" pitchFamily="18" charset="0"/>
            </a:endParaRPr>
          </a:p>
        </p:txBody>
      </p:sp>
      <p:grpSp>
        <p:nvGrpSpPr>
          <p:cNvPr id="329738" name="组 24">
            <a:extLst>
              <a:ext uri="{FF2B5EF4-FFF2-40B4-BE49-F238E27FC236}">
                <a16:creationId xmlns:a16="http://schemas.microsoft.com/office/drawing/2014/main" id="{38B2B10C-FC33-4871-B6BD-6E623274613B}"/>
              </a:ext>
            </a:extLst>
          </p:cNvPr>
          <p:cNvGrpSpPr>
            <a:grpSpLocks/>
          </p:cNvGrpSpPr>
          <p:nvPr/>
        </p:nvGrpSpPr>
        <p:grpSpPr bwMode="auto">
          <a:xfrm>
            <a:off x="4208463" y="5389564"/>
            <a:ext cx="3954462" cy="249237"/>
            <a:chOff x="2606367" y="4820292"/>
            <a:chExt cx="3953668" cy="248765"/>
          </a:xfrm>
        </p:grpSpPr>
        <p:sp>
          <p:nvSpPr>
            <p:cNvPr id="67" name="上箭头 66">
              <a:extLst>
                <a:ext uri="{FF2B5EF4-FFF2-40B4-BE49-F238E27FC236}">
                  <a16:creationId xmlns:a16="http://schemas.microsoft.com/office/drawing/2014/main" id="{C9B4AC8E-9083-415A-B209-9C6D66E80E4C}"/>
                </a:ext>
              </a:extLst>
            </p:cNvPr>
            <p:cNvSpPr/>
            <p:nvPr/>
          </p:nvSpPr>
          <p:spPr>
            <a:xfrm rot="5400000">
              <a:off x="2633560" y="4793099"/>
              <a:ext cx="248765" cy="303151"/>
            </a:xfrm>
            <a:prstGeom prst="upArrow">
              <a:avLst/>
            </a:prstGeom>
            <a:gradFill>
              <a:gsLst>
                <a:gs pos="0">
                  <a:srgbClr val="0000FF"/>
                </a:gs>
                <a:gs pos="100000">
                  <a:srgbClr val="00B1F9"/>
                </a:gs>
              </a:gsLst>
            </a:gradFill>
            <a:ln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kumimoji="1" lang="zh-CN" altLang="en-US" b="1" dirty="0">
                <a:solidFill>
                  <a:prstClr val="white"/>
                </a:solidFill>
                <a:latin typeface="Times New Roman"/>
                <a:ea typeface="宋体"/>
                <a:sym typeface="Times New Roman" panose="02020603050405020304"/>
              </a:endParaRPr>
            </a:p>
          </p:txBody>
        </p:sp>
        <p:sp>
          <p:nvSpPr>
            <p:cNvPr id="68" name="上箭头 67">
              <a:extLst>
                <a:ext uri="{FF2B5EF4-FFF2-40B4-BE49-F238E27FC236}">
                  <a16:creationId xmlns:a16="http://schemas.microsoft.com/office/drawing/2014/main" id="{82C86974-4399-4D60-8CA2-CFAC235B4FC9}"/>
                </a:ext>
              </a:extLst>
            </p:cNvPr>
            <p:cNvSpPr/>
            <p:nvPr/>
          </p:nvSpPr>
          <p:spPr>
            <a:xfrm rot="5400000">
              <a:off x="4458818" y="4793099"/>
              <a:ext cx="248765" cy="303151"/>
            </a:xfrm>
            <a:prstGeom prst="upArrow">
              <a:avLst/>
            </a:prstGeom>
            <a:gradFill>
              <a:gsLst>
                <a:gs pos="0">
                  <a:srgbClr val="0000FF"/>
                </a:gs>
                <a:gs pos="100000">
                  <a:srgbClr val="00B1F9"/>
                </a:gs>
              </a:gsLst>
            </a:gradFill>
            <a:ln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kumimoji="1" lang="zh-CN" altLang="en-US" b="1" dirty="0">
                <a:solidFill>
                  <a:prstClr val="white"/>
                </a:solidFill>
                <a:latin typeface="Times New Roman"/>
                <a:ea typeface="宋体"/>
                <a:sym typeface="Times New Roman" panose="02020603050405020304"/>
              </a:endParaRPr>
            </a:p>
          </p:txBody>
        </p:sp>
        <p:sp>
          <p:nvSpPr>
            <p:cNvPr id="69" name="上箭头 68">
              <a:extLst>
                <a:ext uri="{FF2B5EF4-FFF2-40B4-BE49-F238E27FC236}">
                  <a16:creationId xmlns:a16="http://schemas.microsoft.com/office/drawing/2014/main" id="{7DC3E04E-AAD9-4FFE-8A8C-2526F9277ED4}"/>
                </a:ext>
              </a:extLst>
            </p:cNvPr>
            <p:cNvSpPr/>
            <p:nvPr/>
          </p:nvSpPr>
          <p:spPr>
            <a:xfrm rot="5400000">
              <a:off x="6284076" y="4793099"/>
              <a:ext cx="248765" cy="303151"/>
            </a:xfrm>
            <a:prstGeom prst="upArrow">
              <a:avLst/>
            </a:prstGeom>
            <a:gradFill>
              <a:gsLst>
                <a:gs pos="0">
                  <a:srgbClr val="0000FF"/>
                </a:gs>
                <a:gs pos="100000">
                  <a:srgbClr val="00B1F9"/>
                </a:gs>
              </a:gsLst>
            </a:gradFill>
            <a:ln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kumimoji="1" lang="zh-CN" altLang="en-US" b="1" dirty="0">
                <a:solidFill>
                  <a:prstClr val="white"/>
                </a:solidFill>
                <a:latin typeface="Times New Roman"/>
                <a:ea typeface="宋体"/>
                <a:sym typeface="Times New Roman" panose="02020603050405020304"/>
              </a:endParaRPr>
            </a:p>
          </p:txBody>
        </p:sp>
      </p:grpSp>
      <p:sp>
        <p:nvSpPr>
          <p:cNvPr id="329739" name="Rectangle 2">
            <a:extLst>
              <a:ext uri="{FF2B5EF4-FFF2-40B4-BE49-F238E27FC236}">
                <a16:creationId xmlns:a16="http://schemas.microsoft.com/office/drawing/2014/main" id="{C941BD03-56AD-4320-9F1C-BD6FCB711EB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00375" y="2133600"/>
            <a:ext cx="6553200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zh-CN" sz="2400" b="1">
                <a:solidFill>
                  <a:prstClr val="black"/>
                </a:solidFill>
                <a:ea typeface="黑体" panose="02010609060101010101" pitchFamily="49" charset="-122"/>
                <a:sym typeface="Times New Roman" panose="02020603050405020304" pitchFamily="18" charset="0"/>
              </a:rPr>
              <a:t>1.</a:t>
            </a:r>
            <a:r>
              <a:rPr lang="zh-CN" altLang="en-US" sz="2400" b="1">
                <a:solidFill>
                  <a:prstClr val="black"/>
                </a:solidFill>
                <a:ea typeface="黑体" panose="02010609060101010101" pitchFamily="49" charset="-122"/>
                <a:sym typeface="Times New Roman" panose="02020603050405020304" pitchFamily="18" charset="0"/>
              </a:rPr>
              <a:t>认识平行</a:t>
            </a:r>
            <a:endParaRPr lang="en-US" altLang="zh-CN" sz="2400" b="1">
              <a:solidFill>
                <a:prstClr val="black"/>
              </a:solidFill>
              <a:ea typeface="黑体" panose="02010609060101010101" pitchFamily="49" charset="-122"/>
              <a:sym typeface="Times New Roman" panose="02020603050405020304" pitchFamily="18" charset="0"/>
            </a:endParaRP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zh-CN" sz="2400" b="1">
                <a:solidFill>
                  <a:prstClr val="black"/>
                </a:solidFill>
                <a:ea typeface="黑体" panose="02010609060101010101" pitchFamily="49" charset="-122"/>
                <a:sym typeface="Times New Roman" panose="02020603050405020304" pitchFamily="18" charset="0"/>
              </a:rPr>
              <a:t>2.</a:t>
            </a:r>
            <a:r>
              <a:rPr lang="zh-CN" altLang="en-US" sz="2400" b="1">
                <a:solidFill>
                  <a:prstClr val="black"/>
                </a:solidFill>
                <a:ea typeface="黑体" panose="02010609060101010101" pitchFamily="49" charset="-122"/>
                <a:sym typeface="Times New Roman" panose="02020603050405020304" pitchFamily="18" charset="0"/>
              </a:rPr>
              <a:t>画平行线</a:t>
            </a:r>
          </a:p>
        </p:txBody>
      </p:sp>
      <p:grpSp>
        <p:nvGrpSpPr>
          <p:cNvPr id="329740" name="组 45">
            <a:extLst>
              <a:ext uri="{FF2B5EF4-FFF2-40B4-BE49-F238E27FC236}">
                <a16:creationId xmlns:a16="http://schemas.microsoft.com/office/drawing/2014/main" id="{8230D1C5-21D6-4730-BBD1-2183EB06DE11}"/>
              </a:ext>
            </a:extLst>
          </p:cNvPr>
          <p:cNvGrpSpPr>
            <a:grpSpLocks/>
          </p:cNvGrpSpPr>
          <p:nvPr/>
        </p:nvGrpSpPr>
        <p:grpSpPr bwMode="auto">
          <a:xfrm>
            <a:off x="2387600" y="1357314"/>
            <a:ext cx="2859088" cy="720725"/>
            <a:chOff x="864235" y="2075603"/>
            <a:chExt cx="2635718" cy="777879"/>
          </a:xfrm>
        </p:grpSpPr>
        <p:sp>
          <p:nvSpPr>
            <p:cNvPr id="329746" name="AutoShape 2">
              <a:extLst>
                <a:ext uri="{FF2B5EF4-FFF2-40B4-BE49-F238E27FC236}">
                  <a16:creationId xmlns:a16="http://schemas.microsoft.com/office/drawing/2014/main" id="{D12585DF-7CB9-40D0-A57F-D739FA463D8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12533" y="2261259"/>
              <a:ext cx="2018189" cy="441345"/>
            </a:xfrm>
            <a:prstGeom prst="roundRect">
              <a:avLst>
                <a:gd name="adj" fmla="val 47681"/>
              </a:avLst>
            </a:prstGeom>
            <a:gradFill rotWithShape="1">
              <a:gsLst>
                <a:gs pos="0">
                  <a:srgbClr val="FF0000"/>
                </a:gs>
                <a:gs pos="100000">
                  <a:srgbClr val="FF6600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defTabSz="457200"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defTabSz="45720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defTabSz="4572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defTabSz="4572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defTabSz="4572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  <a:buNone/>
              </a:pPr>
              <a:endParaRPr lang="zh-CN" altLang="en-US" sz="1800" b="1">
                <a:solidFill>
                  <a:srgbClr val="000000"/>
                </a:solidFill>
                <a:sym typeface="Times New Roman" panose="02020603050405020304" pitchFamily="18" charset="0"/>
              </a:endParaRPr>
            </a:p>
          </p:txBody>
        </p:sp>
        <p:sp>
          <p:nvSpPr>
            <p:cNvPr id="329747" name="AutoShape 11">
              <a:extLst>
                <a:ext uri="{FF2B5EF4-FFF2-40B4-BE49-F238E27FC236}">
                  <a16:creationId xmlns:a16="http://schemas.microsoft.com/office/drawing/2014/main" id="{F6B84186-4778-4186-995D-D96E6060E36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64235" y="2075603"/>
              <a:ext cx="778568" cy="777879"/>
            </a:xfrm>
            <a:prstGeom prst="diamond">
              <a:avLst/>
            </a:prstGeom>
            <a:solidFill>
              <a:srgbClr val="FF6600"/>
            </a:solidFill>
            <a:ln w="38100">
              <a:solidFill>
                <a:schemeClr val="bg1"/>
              </a:solidFill>
              <a:miter lim="800000"/>
              <a:headEnd/>
              <a:tailEnd/>
            </a:ln>
            <a:effectLst>
              <a:outerShdw sy="50000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lvl1pPr defTabSz="457200"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defTabSz="45720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defTabSz="4572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defTabSz="4572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defTabSz="4572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  <a:buNone/>
              </a:pPr>
              <a:r>
                <a:rPr lang="en-US" altLang="ko-KR" sz="2800" b="1">
                  <a:solidFill>
                    <a:srgbClr val="FFFFFF"/>
                  </a:solidFill>
                  <a:ea typeface="Gulim" panose="020B0600000101010101" pitchFamily="34" charset="-127"/>
                  <a:sym typeface="Times New Roman" panose="02020603050405020304" pitchFamily="18" charset="0"/>
                </a:rPr>
                <a:t>1</a:t>
              </a:r>
            </a:p>
          </p:txBody>
        </p:sp>
        <p:sp>
          <p:nvSpPr>
            <p:cNvPr id="329748" name="文本框 48">
              <a:extLst>
                <a:ext uri="{FF2B5EF4-FFF2-40B4-BE49-F238E27FC236}">
                  <a16:creationId xmlns:a16="http://schemas.microsoft.com/office/drawing/2014/main" id="{710E9975-5A29-473F-A024-84ACB3CA8A9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646205" y="2234948"/>
              <a:ext cx="1853748" cy="4982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defTabSz="457200"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defTabSz="45720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defTabSz="4572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defTabSz="4572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defTabSz="4572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  <a:buNone/>
              </a:pPr>
              <a:r>
                <a:rPr lang="zh-CN" altLang="en-US" sz="2400" b="1">
                  <a:solidFill>
                    <a:srgbClr val="FFFFFF"/>
                  </a:solidFill>
                  <a:ea typeface="Adobe 黑体 Std R" pitchFamily="34" charset="-122"/>
                  <a:sym typeface="Times New Roman" panose="02020603050405020304" pitchFamily="18" charset="0"/>
                </a:rPr>
                <a:t>课堂探究点</a:t>
              </a:r>
            </a:p>
          </p:txBody>
        </p:sp>
      </p:grpSp>
      <p:grpSp>
        <p:nvGrpSpPr>
          <p:cNvPr id="329741" name="组 49">
            <a:extLst>
              <a:ext uri="{FF2B5EF4-FFF2-40B4-BE49-F238E27FC236}">
                <a16:creationId xmlns:a16="http://schemas.microsoft.com/office/drawing/2014/main" id="{C3FB6908-2EDE-490D-B5A7-943E6DAB7243}"/>
              </a:ext>
            </a:extLst>
          </p:cNvPr>
          <p:cNvGrpSpPr>
            <a:grpSpLocks/>
          </p:cNvGrpSpPr>
          <p:nvPr/>
        </p:nvGrpSpPr>
        <p:grpSpPr bwMode="auto">
          <a:xfrm>
            <a:off x="2387600" y="3802064"/>
            <a:ext cx="2190750" cy="719137"/>
            <a:chOff x="864235" y="3282103"/>
            <a:chExt cx="2366487" cy="777879"/>
          </a:xfrm>
        </p:grpSpPr>
        <p:sp>
          <p:nvSpPr>
            <p:cNvPr id="329743" name="AutoShape 2">
              <a:extLst>
                <a:ext uri="{FF2B5EF4-FFF2-40B4-BE49-F238E27FC236}">
                  <a16:creationId xmlns:a16="http://schemas.microsoft.com/office/drawing/2014/main" id="{B6084BBC-9265-432F-B40C-18ACC154EA6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12533" y="3467759"/>
              <a:ext cx="2018189" cy="441345"/>
            </a:xfrm>
            <a:prstGeom prst="roundRect">
              <a:avLst>
                <a:gd name="adj" fmla="val 47681"/>
              </a:avLst>
            </a:prstGeom>
            <a:gradFill rotWithShape="1">
              <a:gsLst>
                <a:gs pos="0">
                  <a:srgbClr val="FF0000"/>
                </a:gs>
                <a:gs pos="100000">
                  <a:srgbClr val="FF6600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defTabSz="457200"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defTabSz="45720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defTabSz="4572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defTabSz="4572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defTabSz="4572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  <a:buNone/>
              </a:pPr>
              <a:endParaRPr lang="zh-CN" altLang="en-US" sz="1800" b="1">
                <a:solidFill>
                  <a:srgbClr val="000000"/>
                </a:solidFill>
                <a:sym typeface="Times New Roman" panose="02020603050405020304" pitchFamily="18" charset="0"/>
              </a:endParaRPr>
            </a:p>
          </p:txBody>
        </p:sp>
        <p:sp>
          <p:nvSpPr>
            <p:cNvPr id="329744" name="AutoShape 11">
              <a:extLst>
                <a:ext uri="{FF2B5EF4-FFF2-40B4-BE49-F238E27FC236}">
                  <a16:creationId xmlns:a16="http://schemas.microsoft.com/office/drawing/2014/main" id="{FCD2D7E8-4842-4320-9EE0-4910B329BC9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64235" y="3282103"/>
              <a:ext cx="778540" cy="777879"/>
            </a:xfrm>
            <a:prstGeom prst="diamond">
              <a:avLst/>
            </a:prstGeom>
            <a:solidFill>
              <a:srgbClr val="FF6600"/>
            </a:solidFill>
            <a:ln w="38100">
              <a:solidFill>
                <a:schemeClr val="bg1"/>
              </a:solidFill>
              <a:miter lim="800000"/>
              <a:headEnd/>
              <a:tailEnd/>
            </a:ln>
            <a:effectLst>
              <a:outerShdw sy="50000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lvl1pPr defTabSz="457200"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defTabSz="45720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defTabSz="4572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defTabSz="4572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defTabSz="4572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  <a:buNone/>
              </a:pPr>
              <a:r>
                <a:rPr lang="en-US" altLang="ko-KR" sz="2800" b="1">
                  <a:solidFill>
                    <a:srgbClr val="FFFFFF"/>
                  </a:solidFill>
                  <a:ea typeface="Gulim" panose="020B0600000101010101" pitchFamily="34" charset="-127"/>
                  <a:sym typeface="Times New Roman" panose="02020603050405020304" pitchFamily="18" charset="0"/>
                </a:rPr>
                <a:t>2</a:t>
              </a:r>
            </a:p>
          </p:txBody>
        </p:sp>
        <p:sp>
          <p:nvSpPr>
            <p:cNvPr id="329745" name="文本框 52">
              <a:extLst>
                <a:ext uri="{FF2B5EF4-FFF2-40B4-BE49-F238E27FC236}">
                  <a16:creationId xmlns:a16="http://schemas.microsoft.com/office/drawing/2014/main" id="{E1CF6BB8-E945-499D-8A72-9501A5B8451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646239" y="3438549"/>
              <a:ext cx="1563974" cy="4993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defTabSz="457200"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defTabSz="45720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defTabSz="4572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defTabSz="4572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defTabSz="4572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  <a:buNone/>
              </a:pPr>
              <a:r>
                <a:rPr lang="zh-CN" altLang="en-US" sz="2400" b="1">
                  <a:solidFill>
                    <a:srgbClr val="FFFFFF"/>
                  </a:solidFill>
                  <a:ea typeface="Adobe 黑体 Std R" pitchFamily="34" charset="-122"/>
                  <a:sym typeface="Times New Roman" panose="02020603050405020304" pitchFamily="18" charset="0"/>
                </a:rPr>
                <a:t>课时流程</a:t>
              </a:r>
            </a:p>
          </p:txBody>
        </p:sp>
      </p:grpSp>
      <p:pic>
        <p:nvPicPr>
          <p:cNvPr id="329742" name="图片 46" descr="课时总览.png">
            <a:extLst>
              <a:ext uri="{FF2B5EF4-FFF2-40B4-BE49-F238E27FC236}">
                <a16:creationId xmlns:a16="http://schemas.microsoft.com/office/drawing/2014/main" id="{89FB910D-AB90-44C8-83B4-A7D5BF5DF65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8513" y="176214"/>
            <a:ext cx="2741612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0754" name="Picture 6">
            <a:extLst>
              <a:ext uri="{FF2B5EF4-FFF2-40B4-BE49-F238E27FC236}">
                <a16:creationId xmlns:a16="http://schemas.microsoft.com/office/drawing/2014/main" id="{8A2EAB78-B8D2-4160-AA62-FB4D7288B478}"/>
              </a:ext>
            </a:extLst>
          </p:cNvPr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2313" y="1797050"/>
            <a:ext cx="539750" cy="76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0755" name="TextBox 12">
            <a:extLst>
              <a:ext uri="{FF2B5EF4-FFF2-40B4-BE49-F238E27FC236}">
                <a16:creationId xmlns:a16="http://schemas.microsoft.com/office/drawing/2014/main" id="{2EA773AE-D5A1-4C68-8F4D-C7C32F1919C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74864" y="1885950"/>
            <a:ext cx="325437" cy="53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zh-CN" sz="2200" b="1">
                <a:solidFill>
                  <a:srgbClr val="1F497D"/>
                </a:solidFill>
                <a:ea typeface="Arial Unicode MS" pitchFamily="34" charset="-122"/>
              </a:rPr>
              <a:t>9</a:t>
            </a:r>
            <a:endParaRPr lang="zh-CN" altLang="en-US" sz="2200" b="1">
              <a:solidFill>
                <a:srgbClr val="1F497D"/>
              </a:solidFill>
              <a:ea typeface="Arial Unicode MS" pitchFamily="34" charset="-122"/>
            </a:endParaRPr>
          </a:p>
        </p:txBody>
      </p:sp>
      <p:pic>
        <p:nvPicPr>
          <p:cNvPr id="3076" name="Picture 4" descr="C:\Users\Administrator\Desktop\ppt制作\lib\u8\d_p92_9(3).png">
            <a:extLst>
              <a:ext uri="{FF2B5EF4-FFF2-40B4-BE49-F238E27FC236}">
                <a16:creationId xmlns:a16="http://schemas.microsoft.com/office/drawing/2014/main" id="{0C22D13E-CF5B-456B-A48F-43AD5D32927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60" t="9332" r="8415" b="11336"/>
          <a:stretch>
            <a:fillRect/>
          </a:stretch>
        </p:blipFill>
        <p:spPr bwMode="auto">
          <a:xfrm>
            <a:off x="7535864" y="2781300"/>
            <a:ext cx="2808287" cy="2495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Picture 5" descr="C:\Users\Administrator\Desktop\ppt制作\lib\u8\d_p92_9.png">
            <a:extLst>
              <a:ext uri="{FF2B5EF4-FFF2-40B4-BE49-F238E27FC236}">
                <a16:creationId xmlns:a16="http://schemas.microsoft.com/office/drawing/2014/main" id="{051A57A0-D4B5-4E0E-AB4A-42CBD314F03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987" t="9334" r="16740" b="9001"/>
          <a:stretch>
            <a:fillRect/>
          </a:stretch>
        </p:blipFill>
        <p:spPr bwMode="auto">
          <a:xfrm>
            <a:off x="2135189" y="2781300"/>
            <a:ext cx="2193925" cy="2495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8" name="Picture 6" descr="C:\Users\Administrator\Desktop\ppt制作\lib\u8\d_p92_9(2).png">
            <a:extLst>
              <a:ext uri="{FF2B5EF4-FFF2-40B4-BE49-F238E27FC236}">
                <a16:creationId xmlns:a16="http://schemas.microsoft.com/office/drawing/2014/main" id="{1E1D3F63-7E1F-4011-9F35-08DFC1FFBFD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60" t="14334" r="8415" b="11002"/>
          <a:stretch>
            <a:fillRect/>
          </a:stretch>
        </p:blipFill>
        <p:spPr bwMode="auto">
          <a:xfrm>
            <a:off x="4511676" y="2876550"/>
            <a:ext cx="2868613" cy="2400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矩形 19">
            <a:extLst>
              <a:ext uri="{FF2B5EF4-FFF2-40B4-BE49-F238E27FC236}">
                <a16:creationId xmlns:a16="http://schemas.microsoft.com/office/drawing/2014/main" id="{76EF2A8A-0F62-4658-8973-0DF24ACDBA86}"/>
              </a:ext>
            </a:extLst>
          </p:cNvPr>
          <p:cNvSpPr/>
          <p:nvPr/>
        </p:nvSpPr>
        <p:spPr>
          <a:xfrm>
            <a:off x="2135188" y="2781300"/>
            <a:ext cx="2305050" cy="2495550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zh-CN" altLang="en-US">
              <a:solidFill>
                <a:prstClr val="white"/>
              </a:solidFill>
              <a:latin typeface="Times New Roman"/>
              <a:ea typeface="宋体"/>
            </a:endParaRPr>
          </a:p>
        </p:txBody>
      </p:sp>
      <p:sp>
        <p:nvSpPr>
          <p:cNvPr id="21" name="矩形 20">
            <a:extLst>
              <a:ext uri="{FF2B5EF4-FFF2-40B4-BE49-F238E27FC236}">
                <a16:creationId xmlns:a16="http://schemas.microsoft.com/office/drawing/2014/main" id="{E45CC172-A0DA-4298-BB3E-D3B89A67812F}"/>
              </a:ext>
            </a:extLst>
          </p:cNvPr>
          <p:cNvSpPr/>
          <p:nvPr/>
        </p:nvSpPr>
        <p:spPr>
          <a:xfrm>
            <a:off x="4440239" y="2781300"/>
            <a:ext cx="3024187" cy="2495550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zh-CN" altLang="en-US">
              <a:solidFill>
                <a:prstClr val="white"/>
              </a:solidFill>
              <a:latin typeface="Times New Roman"/>
              <a:ea typeface="宋体"/>
            </a:endParaRPr>
          </a:p>
        </p:txBody>
      </p:sp>
      <p:sp>
        <p:nvSpPr>
          <p:cNvPr id="22" name="矩形 21">
            <a:extLst>
              <a:ext uri="{FF2B5EF4-FFF2-40B4-BE49-F238E27FC236}">
                <a16:creationId xmlns:a16="http://schemas.microsoft.com/office/drawing/2014/main" id="{C4D6FD0C-951F-4D88-AA90-D0BFAAFB7EEB}"/>
              </a:ext>
            </a:extLst>
          </p:cNvPr>
          <p:cNvSpPr/>
          <p:nvPr/>
        </p:nvSpPr>
        <p:spPr>
          <a:xfrm>
            <a:off x="7464425" y="2781300"/>
            <a:ext cx="3024188" cy="2495550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zh-CN" altLang="en-US">
              <a:solidFill>
                <a:prstClr val="white"/>
              </a:solidFill>
              <a:latin typeface="Times New Roman"/>
              <a:ea typeface="宋体"/>
            </a:endParaRPr>
          </a:p>
        </p:txBody>
      </p:sp>
      <p:cxnSp>
        <p:nvCxnSpPr>
          <p:cNvPr id="25" name="直接连接符 24">
            <a:extLst>
              <a:ext uri="{FF2B5EF4-FFF2-40B4-BE49-F238E27FC236}">
                <a16:creationId xmlns:a16="http://schemas.microsoft.com/office/drawing/2014/main" id="{B452A833-5E2E-4C9B-871E-7D1162895043}"/>
              </a:ext>
            </a:extLst>
          </p:cNvPr>
          <p:cNvCxnSpPr/>
          <p:nvPr/>
        </p:nvCxnSpPr>
        <p:spPr>
          <a:xfrm flipH="1">
            <a:off x="2711450" y="3068638"/>
            <a:ext cx="287338" cy="2208212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接连接符 25">
            <a:extLst>
              <a:ext uri="{FF2B5EF4-FFF2-40B4-BE49-F238E27FC236}">
                <a16:creationId xmlns:a16="http://schemas.microsoft.com/office/drawing/2014/main" id="{41E81082-1E2E-49FD-A76D-0988E77A6C82}"/>
              </a:ext>
            </a:extLst>
          </p:cNvPr>
          <p:cNvCxnSpPr/>
          <p:nvPr/>
        </p:nvCxnSpPr>
        <p:spPr>
          <a:xfrm>
            <a:off x="3503614" y="3068638"/>
            <a:ext cx="288925" cy="2208212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接连接符 26">
            <a:extLst>
              <a:ext uri="{FF2B5EF4-FFF2-40B4-BE49-F238E27FC236}">
                <a16:creationId xmlns:a16="http://schemas.microsoft.com/office/drawing/2014/main" id="{C8A569BB-E5DB-4072-B788-0DA4C38892F4}"/>
              </a:ext>
            </a:extLst>
          </p:cNvPr>
          <p:cNvCxnSpPr/>
          <p:nvPr/>
        </p:nvCxnSpPr>
        <p:spPr>
          <a:xfrm>
            <a:off x="5016501" y="4700588"/>
            <a:ext cx="1655763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接连接符 27">
            <a:extLst>
              <a:ext uri="{FF2B5EF4-FFF2-40B4-BE49-F238E27FC236}">
                <a16:creationId xmlns:a16="http://schemas.microsoft.com/office/drawing/2014/main" id="{99157AC6-316E-481F-8EBD-9ED82912C227}"/>
              </a:ext>
            </a:extLst>
          </p:cNvPr>
          <p:cNvCxnSpPr/>
          <p:nvPr/>
        </p:nvCxnSpPr>
        <p:spPr>
          <a:xfrm>
            <a:off x="5016501" y="3452813"/>
            <a:ext cx="1655763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接连接符 28">
            <a:extLst>
              <a:ext uri="{FF2B5EF4-FFF2-40B4-BE49-F238E27FC236}">
                <a16:creationId xmlns:a16="http://schemas.microsoft.com/office/drawing/2014/main" id="{DC5AC1C7-E00A-409F-8620-57D68A5F3ADB}"/>
              </a:ext>
            </a:extLst>
          </p:cNvPr>
          <p:cNvCxnSpPr/>
          <p:nvPr/>
        </p:nvCxnSpPr>
        <p:spPr>
          <a:xfrm rot="5400000">
            <a:off x="8158957" y="4082257"/>
            <a:ext cx="2208213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直接连接符 29">
            <a:extLst>
              <a:ext uri="{FF2B5EF4-FFF2-40B4-BE49-F238E27FC236}">
                <a16:creationId xmlns:a16="http://schemas.microsoft.com/office/drawing/2014/main" id="{EDD0E297-8DE8-4640-8258-43008CE36680}"/>
              </a:ext>
            </a:extLst>
          </p:cNvPr>
          <p:cNvCxnSpPr/>
          <p:nvPr/>
        </p:nvCxnSpPr>
        <p:spPr>
          <a:xfrm rot="5400000">
            <a:off x="7439819" y="4082257"/>
            <a:ext cx="2208213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30768" name="图片 29" descr="探索新知.png">
            <a:extLst>
              <a:ext uri="{FF2B5EF4-FFF2-40B4-BE49-F238E27FC236}">
                <a16:creationId xmlns:a16="http://schemas.microsoft.com/office/drawing/2014/main" id="{AD815CB2-A0D8-47F2-8BBC-82F27099549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8514" y="176213"/>
            <a:ext cx="2619375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0769" name="文本框 13">
            <a:extLst>
              <a:ext uri="{FF2B5EF4-FFF2-40B4-BE49-F238E27FC236}">
                <a16:creationId xmlns:a16="http://schemas.microsoft.com/office/drawing/2014/main" id="{4E47C886-3290-4147-895A-603B0C7C558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25776" y="1195388"/>
            <a:ext cx="2638425" cy="576248"/>
          </a:xfrm>
          <a:prstGeom prst="rect">
            <a:avLst/>
          </a:prstGeom>
          <a:solidFill>
            <a:srgbClr val="99FF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zh-CN" altLang="en-US" sz="2400" b="1">
                <a:solidFill>
                  <a:prstClr val="black"/>
                </a:solidFill>
                <a:ea typeface="黑体" panose="02010609060101010101" pitchFamily="49" charset="-122"/>
                <a:sym typeface="Times New Roman" panose="02020603050405020304" pitchFamily="18" charset="0"/>
              </a:rPr>
              <a:t>探究点    认识平行</a:t>
            </a:r>
          </a:p>
        </p:txBody>
      </p:sp>
      <p:pic>
        <p:nvPicPr>
          <p:cNvPr id="330770" name="图片 9" descr="book.gif">
            <a:extLst>
              <a:ext uri="{FF2B5EF4-FFF2-40B4-BE49-F238E27FC236}">
                <a16:creationId xmlns:a16="http://schemas.microsoft.com/office/drawing/2014/main" id="{7B59C0C9-E490-4758-A1C1-877A7BF5F8E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7850" y="1104900"/>
            <a:ext cx="1087438" cy="668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bldLvl="0" animBg="1"/>
      <p:bldP spid="21" grpId="0" bldLvl="0" animBg="1"/>
      <p:bldP spid="22" grpId="0" bldLvl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6">
            <a:extLst>
              <a:ext uri="{FF2B5EF4-FFF2-40B4-BE49-F238E27FC236}">
                <a16:creationId xmlns:a16="http://schemas.microsoft.com/office/drawing/2014/main" id="{6663BEF7-E312-4361-8C37-96A18C35942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54213" y="3405189"/>
            <a:ext cx="4825360" cy="5597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zh-CN" altLang="en-US" sz="2400" b="1">
                <a:solidFill>
                  <a:prstClr val="black"/>
                </a:solidFill>
                <a:latin typeface="宋体" panose="02010600030101010101" pitchFamily="2" charset="-122"/>
              </a:rPr>
              <a:t>根据上图可以画出下面三组直线。</a:t>
            </a:r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id="{6D121598-D319-4DA6-BD90-339779FA3F16}"/>
              </a:ext>
            </a:extLst>
          </p:cNvPr>
          <p:cNvSpPr/>
          <p:nvPr/>
        </p:nvSpPr>
        <p:spPr>
          <a:xfrm>
            <a:off x="3754439" y="3981450"/>
            <a:ext cx="2016125" cy="2400300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zh-CN" altLang="en-US">
              <a:solidFill>
                <a:prstClr val="white"/>
              </a:solidFill>
              <a:latin typeface="Times New Roman"/>
              <a:ea typeface="宋体"/>
            </a:endParaRPr>
          </a:p>
        </p:txBody>
      </p:sp>
      <p:cxnSp>
        <p:nvCxnSpPr>
          <p:cNvPr id="6" name="直接连接符 5">
            <a:extLst>
              <a:ext uri="{FF2B5EF4-FFF2-40B4-BE49-F238E27FC236}">
                <a16:creationId xmlns:a16="http://schemas.microsoft.com/office/drawing/2014/main" id="{9FB4802D-5843-439D-A11D-2041E290AB87}"/>
              </a:ext>
            </a:extLst>
          </p:cNvPr>
          <p:cNvCxnSpPr/>
          <p:nvPr/>
        </p:nvCxnSpPr>
        <p:spPr>
          <a:xfrm flipH="1">
            <a:off x="4259264" y="4076701"/>
            <a:ext cx="287337" cy="2206625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6">
            <a:extLst>
              <a:ext uri="{FF2B5EF4-FFF2-40B4-BE49-F238E27FC236}">
                <a16:creationId xmlns:a16="http://schemas.microsoft.com/office/drawing/2014/main" id="{6AB066B3-CF85-4009-B701-B27F30DAB19A}"/>
              </a:ext>
            </a:extLst>
          </p:cNvPr>
          <p:cNvCxnSpPr/>
          <p:nvPr/>
        </p:nvCxnSpPr>
        <p:spPr>
          <a:xfrm>
            <a:off x="4906964" y="4076701"/>
            <a:ext cx="288925" cy="2206625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矩形 7">
            <a:extLst>
              <a:ext uri="{FF2B5EF4-FFF2-40B4-BE49-F238E27FC236}">
                <a16:creationId xmlns:a16="http://schemas.microsoft.com/office/drawing/2014/main" id="{C96182E7-DD11-4EBF-A3F1-270C24B1A25A}"/>
              </a:ext>
            </a:extLst>
          </p:cNvPr>
          <p:cNvSpPr/>
          <p:nvPr/>
        </p:nvSpPr>
        <p:spPr>
          <a:xfrm>
            <a:off x="5770563" y="3981450"/>
            <a:ext cx="2017712" cy="2400300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zh-CN" altLang="en-US">
              <a:solidFill>
                <a:prstClr val="white"/>
              </a:solidFill>
              <a:latin typeface="Times New Roman"/>
              <a:ea typeface="宋体"/>
            </a:endParaRPr>
          </a:p>
        </p:txBody>
      </p:sp>
      <p:sp>
        <p:nvSpPr>
          <p:cNvPr id="9" name="矩形 8">
            <a:extLst>
              <a:ext uri="{FF2B5EF4-FFF2-40B4-BE49-F238E27FC236}">
                <a16:creationId xmlns:a16="http://schemas.microsoft.com/office/drawing/2014/main" id="{158668CD-FCD4-4780-8228-DA7B358A52DF}"/>
              </a:ext>
            </a:extLst>
          </p:cNvPr>
          <p:cNvSpPr/>
          <p:nvPr/>
        </p:nvSpPr>
        <p:spPr>
          <a:xfrm>
            <a:off x="7788276" y="3981450"/>
            <a:ext cx="2016125" cy="2400300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zh-CN" altLang="en-US">
              <a:solidFill>
                <a:prstClr val="white"/>
              </a:solidFill>
              <a:latin typeface="Times New Roman"/>
              <a:ea typeface="宋体"/>
            </a:endParaRPr>
          </a:p>
        </p:txBody>
      </p:sp>
      <p:cxnSp>
        <p:nvCxnSpPr>
          <p:cNvPr id="10" name="直接连接符 9">
            <a:extLst>
              <a:ext uri="{FF2B5EF4-FFF2-40B4-BE49-F238E27FC236}">
                <a16:creationId xmlns:a16="http://schemas.microsoft.com/office/drawing/2014/main" id="{B62AA408-7F78-42E0-A493-DD02C06FD984}"/>
              </a:ext>
            </a:extLst>
          </p:cNvPr>
          <p:cNvCxnSpPr/>
          <p:nvPr/>
        </p:nvCxnSpPr>
        <p:spPr>
          <a:xfrm>
            <a:off x="5988051" y="5805488"/>
            <a:ext cx="1655763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>
            <a:extLst>
              <a:ext uri="{FF2B5EF4-FFF2-40B4-BE49-F238E27FC236}">
                <a16:creationId xmlns:a16="http://schemas.microsoft.com/office/drawing/2014/main" id="{744AC625-333A-4239-80FF-30DD5725BA5D}"/>
              </a:ext>
            </a:extLst>
          </p:cNvPr>
          <p:cNvCxnSpPr/>
          <p:nvPr/>
        </p:nvCxnSpPr>
        <p:spPr>
          <a:xfrm>
            <a:off x="5988051" y="4749800"/>
            <a:ext cx="1655763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>
            <a:extLst>
              <a:ext uri="{FF2B5EF4-FFF2-40B4-BE49-F238E27FC236}">
                <a16:creationId xmlns:a16="http://schemas.microsoft.com/office/drawing/2014/main" id="{3F153AF5-0991-45E1-802E-06065C9EB3ED}"/>
              </a:ext>
            </a:extLst>
          </p:cNvPr>
          <p:cNvCxnSpPr/>
          <p:nvPr/>
        </p:nvCxnSpPr>
        <p:spPr>
          <a:xfrm rot="5400000">
            <a:off x="8051801" y="5180013"/>
            <a:ext cx="220662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>
            <a:extLst>
              <a:ext uri="{FF2B5EF4-FFF2-40B4-BE49-F238E27FC236}">
                <a16:creationId xmlns:a16="http://schemas.microsoft.com/office/drawing/2014/main" id="{32468F5E-9AC9-4397-B5E1-CED50F605AA4}"/>
              </a:ext>
            </a:extLst>
          </p:cNvPr>
          <p:cNvCxnSpPr/>
          <p:nvPr/>
        </p:nvCxnSpPr>
        <p:spPr>
          <a:xfrm rot="5400000">
            <a:off x="7332663" y="5180013"/>
            <a:ext cx="220662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31788" name="Picture 6">
            <a:extLst>
              <a:ext uri="{FF2B5EF4-FFF2-40B4-BE49-F238E27FC236}">
                <a16:creationId xmlns:a16="http://schemas.microsoft.com/office/drawing/2014/main" id="{B8A7FDF3-8488-42D1-B2A5-AF0FD7CBE411}"/>
              </a:ext>
            </a:extLst>
          </p:cNvPr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1147763"/>
            <a:ext cx="539750" cy="76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1789" name="TextBox 12">
            <a:extLst>
              <a:ext uri="{FF2B5EF4-FFF2-40B4-BE49-F238E27FC236}">
                <a16:creationId xmlns:a16="http://schemas.microsoft.com/office/drawing/2014/main" id="{9A2BA476-6FA2-4AF6-90FA-578C6739433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06550" y="1236663"/>
            <a:ext cx="325438" cy="430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zh-CN" sz="2200" b="1">
                <a:solidFill>
                  <a:srgbClr val="1F497D"/>
                </a:solidFill>
                <a:ea typeface="Arial Unicode MS" pitchFamily="34" charset="-122"/>
              </a:rPr>
              <a:t>9</a:t>
            </a:r>
            <a:endParaRPr lang="zh-CN" altLang="en-US" sz="2200" b="1">
              <a:solidFill>
                <a:srgbClr val="1F497D"/>
              </a:solidFill>
              <a:ea typeface="Arial Unicode MS" pitchFamily="34" charset="-122"/>
            </a:endParaRPr>
          </a:p>
        </p:txBody>
      </p:sp>
      <p:pic>
        <p:nvPicPr>
          <p:cNvPr id="16" name="Picture 4" descr="C:\Users\Administrator\Desktop\ppt制作\lib\u8\d_p92_9(3).png">
            <a:extLst>
              <a:ext uri="{FF2B5EF4-FFF2-40B4-BE49-F238E27FC236}">
                <a16:creationId xmlns:a16="http://schemas.microsoft.com/office/drawing/2014/main" id="{BEBD01B4-B02F-4CF8-B2DC-E98599E6761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60" t="9332" r="8415" b="11336"/>
          <a:stretch>
            <a:fillRect/>
          </a:stretch>
        </p:blipFill>
        <p:spPr bwMode="auto">
          <a:xfrm>
            <a:off x="7535864" y="1006475"/>
            <a:ext cx="2808287" cy="2495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5" descr="C:\Users\Administrator\Desktop\ppt制作\lib\u8\d_p92_9.png">
            <a:extLst>
              <a:ext uri="{FF2B5EF4-FFF2-40B4-BE49-F238E27FC236}">
                <a16:creationId xmlns:a16="http://schemas.microsoft.com/office/drawing/2014/main" id="{3EE47D02-217E-4E2C-8422-B68272F0066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987" t="9334" r="16740" b="9001"/>
          <a:stretch>
            <a:fillRect/>
          </a:stretch>
        </p:blipFill>
        <p:spPr bwMode="auto">
          <a:xfrm>
            <a:off x="2135189" y="1006475"/>
            <a:ext cx="2193925" cy="2495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6" descr="C:\Users\Administrator\Desktop\ppt制作\lib\u8\d_p92_9(2).png">
            <a:extLst>
              <a:ext uri="{FF2B5EF4-FFF2-40B4-BE49-F238E27FC236}">
                <a16:creationId xmlns:a16="http://schemas.microsoft.com/office/drawing/2014/main" id="{770AC1A8-C3FD-4AB1-9154-A918C533F37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60" t="14334" r="8415" b="11002"/>
          <a:stretch>
            <a:fillRect/>
          </a:stretch>
        </p:blipFill>
        <p:spPr bwMode="auto">
          <a:xfrm>
            <a:off x="4511676" y="1101725"/>
            <a:ext cx="2868613" cy="2400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矩形 18">
            <a:extLst>
              <a:ext uri="{FF2B5EF4-FFF2-40B4-BE49-F238E27FC236}">
                <a16:creationId xmlns:a16="http://schemas.microsoft.com/office/drawing/2014/main" id="{DFC0CEDF-0EF8-4515-AA05-87B684D347C3}"/>
              </a:ext>
            </a:extLst>
          </p:cNvPr>
          <p:cNvSpPr/>
          <p:nvPr/>
        </p:nvSpPr>
        <p:spPr>
          <a:xfrm>
            <a:off x="2135188" y="1006475"/>
            <a:ext cx="2305050" cy="2495550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zh-CN" altLang="en-US">
              <a:solidFill>
                <a:prstClr val="white"/>
              </a:solidFill>
              <a:latin typeface="Times New Roman"/>
              <a:ea typeface="宋体"/>
            </a:endParaRPr>
          </a:p>
        </p:txBody>
      </p:sp>
      <p:sp>
        <p:nvSpPr>
          <p:cNvPr id="20" name="矩形 19">
            <a:extLst>
              <a:ext uri="{FF2B5EF4-FFF2-40B4-BE49-F238E27FC236}">
                <a16:creationId xmlns:a16="http://schemas.microsoft.com/office/drawing/2014/main" id="{DB3F61F5-87EA-4E86-B31F-985B54257282}"/>
              </a:ext>
            </a:extLst>
          </p:cNvPr>
          <p:cNvSpPr/>
          <p:nvPr/>
        </p:nvSpPr>
        <p:spPr>
          <a:xfrm>
            <a:off x="4440239" y="1006475"/>
            <a:ext cx="3024187" cy="2495550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zh-CN" altLang="en-US">
              <a:solidFill>
                <a:prstClr val="white"/>
              </a:solidFill>
              <a:latin typeface="Times New Roman"/>
              <a:ea typeface="宋体"/>
            </a:endParaRPr>
          </a:p>
        </p:txBody>
      </p:sp>
      <p:sp>
        <p:nvSpPr>
          <p:cNvPr id="21" name="矩形 20">
            <a:extLst>
              <a:ext uri="{FF2B5EF4-FFF2-40B4-BE49-F238E27FC236}">
                <a16:creationId xmlns:a16="http://schemas.microsoft.com/office/drawing/2014/main" id="{7E3D04D7-70B4-475A-803D-7017C49B5E01}"/>
              </a:ext>
            </a:extLst>
          </p:cNvPr>
          <p:cNvSpPr/>
          <p:nvPr/>
        </p:nvSpPr>
        <p:spPr>
          <a:xfrm>
            <a:off x="7464425" y="1006475"/>
            <a:ext cx="3024188" cy="2495550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zh-CN" altLang="en-US">
              <a:solidFill>
                <a:prstClr val="white"/>
              </a:solidFill>
              <a:latin typeface="Times New Roman"/>
              <a:ea typeface="宋体"/>
            </a:endParaRPr>
          </a:p>
        </p:txBody>
      </p:sp>
      <p:cxnSp>
        <p:nvCxnSpPr>
          <p:cNvPr id="22" name="直接连接符 21">
            <a:extLst>
              <a:ext uri="{FF2B5EF4-FFF2-40B4-BE49-F238E27FC236}">
                <a16:creationId xmlns:a16="http://schemas.microsoft.com/office/drawing/2014/main" id="{6C6425E6-BCBF-4E6D-A7D2-08FCFACC6EFD}"/>
              </a:ext>
            </a:extLst>
          </p:cNvPr>
          <p:cNvCxnSpPr/>
          <p:nvPr/>
        </p:nvCxnSpPr>
        <p:spPr>
          <a:xfrm flipH="1">
            <a:off x="2711450" y="1293813"/>
            <a:ext cx="287338" cy="2208212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接连接符 22">
            <a:extLst>
              <a:ext uri="{FF2B5EF4-FFF2-40B4-BE49-F238E27FC236}">
                <a16:creationId xmlns:a16="http://schemas.microsoft.com/office/drawing/2014/main" id="{92E751C0-04BF-4904-A68A-3F66DBE8EF1A}"/>
              </a:ext>
            </a:extLst>
          </p:cNvPr>
          <p:cNvCxnSpPr/>
          <p:nvPr/>
        </p:nvCxnSpPr>
        <p:spPr>
          <a:xfrm>
            <a:off x="3503614" y="1293813"/>
            <a:ext cx="288925" cy="2208212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接连接符 23">
            <a:extLst>
              <a:ext uri="{FF2B5EF4-FFF2-40B4-BE49-F238E27FC236}">
                <a16:creationId xmlns:a16="http://schemas.microsoft.com/office/drawing/2014/main" id="{591387CB-86C3-4CE8-85C9-91108EF9D426}"/>
              </a:ext>
            </a:extLst>
          </p:cNvPr>
          <p:cNvCxnSpPr/>
          <p:nvPr/>
        </p:nvCxnSpPr>
        <p:spPr>
          <a:xfrm>
            <a:off x="5016501" y="2925763"/>
            <a:ext cx="1655763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接连接符 24">
            <a:extLst>
              <a:ext uri="{FF2B5EF4-FFF2-40B4-BE49-F238E27FC236}">
                <a16:creationId xmlns:a16="http://schemas.microsoft.com/office/drawing/2014/main" id="{85561FDC-B6F1-458A-826E-3718AF8C06BE}"/>
              </a:ext>
            </a:extLst>
          </p:cNvPr>
          <p:cNvCxnSpPr/>
          <p:nvPr/>
        </p:nvCxnSpPr>
        <p:spPr>
          <a:xfrm>
            <a:off x="5016501" y="1676400"/>
            <a:ext cx="1655763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接连接符 25">
            <a:extLst>
              <a:ext uri="{FF2B5EF4-FFF2-40B4-BE49-F238E27FC236}">
                <a16:creationId xmlns:a16="http://schemas.microsoft.com/office/drawing/2014/main" id="{D7C5D827-1D68-454A-A2C5-6DB5D4414D5C}"/>
              </a:ext>
            </a:extLst>
          </p:cNvPr>
          <p:cNvCxnSpPr/>
          <p:nvPr/>
        </p:nvCxnSpPr>
        <p:spPr>
          <a:xfrm rot="5400000">
            <a:off x="8159751" y="2306638"/>
            <a:ext cx="220662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接连接符 26">
            <a:extLst>
              <a:ext uri="{FF2B5EF4-FFF2-40B4-BE49-F238E27FC236}">
                <a16:creationId xmlns:a16="http://schemas.microsoft.com/office/drawing/2014/main" id="{3C1F9CB1-D426-447F-AFCD-184C19CEDB7F}"/>
              </a:ext>
            </a:extLst>
          </p:cNvPr>
          <p:cNvCxnSpPr/>
          <p:nvPr/>
        </p:nvCxnSpPr>
        <p:spPr>
          <a:xfrm rot="5400000">
            <a:off x="7440613" y="2306638"/>
            <a:ext cx="220662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 nodeType="clickPar">
                      <p:stCondLst>
                        <p:cond delay="indefinite"/>
                      </p:stCondLst>
                      <p:childTnLst>
                        <p:par>
                          <p:cTn id="6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 nodeType="clickPar">
                      <p:stCondLst>
                        <p:cond delay="indefinite"/>
                      </p:stCondLst>
                      <p:childTnLst>
                        <p:par>
                          <p:cTn id="7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 nodeType="clickPar">
                      <p:stCondLst>
                        <p:cond delay="indefinite"/>
                      </p:stCondLst>
                      <p:childTnLst>
                        <p:par>
                          <p:cTn id="7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bldLvl="0" animBg="1"/>
      <p:bldP spid="8" grpId="0" bldLvl="0" animBg="1"/>
      <p:bldP spid="9" grpId="0" bldLvl="0" animBg="1"/>
      <p:bldP spid="19" grpId="0" bldLvl="0" animBg="1"/>
      <p:bldP spid="20" grpId="0" bldLvl="0" animBg="1"/>
      <p:bldP spid="21" grpId="0" bldLvl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矩形 20">
            <a:extLst>
              <a:ext uri="{FF2B5EF4-FFF2-40B4-BE49-F238E27FC236}">
                <a16:creationId xmlns:a16="http://schemas.microsoft.com/office/drawing/2014/main" id="{5BB5913A-C7B8-432A-A6D7-68DA988B6F0F}"/>
              </a:ext>
            </a:extLst>
          </p:cNvPr>
          <p:cNvSpPr/>
          <p:nvPr/>
        </p:nvSpPr>
        <p:spPr>
          <a:xfrm>
            <a:off x="8112125" y="3910013"/>
            <a:ext cx="2160588" cy="230505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FF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zh-CN" altLang="en-US">
              <a:solidFill>
                <a:prstClr val="white"/>
              </a:solidFill>
              <a:latin typeface="Times New Roman"/>
              <a:ea typeface="宋体"/>
            </a:endParaRPr>
          </a:p>
        </p:txBody>
      </p:sp>
      <p:pic>
        <p:nvPicPr>
          <p:cNvPr id="332803" name="Picture 6">
            <a:extLst>
              <a:ext uri="{FF2B5EF4-FFF2-40B4-BE49-F238E27FC236}">
                <a16:creationId xmlns:a16="http://schemas.microsoft.com/office/drawing/2014/main" id="{3E997151-AF14-4D28-81EE-92AADFD4108E}"/>
              </a:ext>
            </a:extLst>
          </p:cNvPr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68463" y="1076325"/>
            <a:ext cx="539750" cy="76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2804" name="TextBox 8">
            <a:extLst>
              <a:ext uri="{FF2B5EF4-FFF2-40B4-BE49-F238E27FC236}">
                <a16:creationId xmlns:a16="http://schemas.microsoft.com/office/drawing/2014/main" id="{40EA9CDB-FAF1-40A7-B605-ACAA9ECA8A7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51014" y="1173163"/>
            <a:ext cx="325437" cy="430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zh-CN" sz="2200" b="1">
                <a:solidFill>
                  <a:srgbClr val="1F497D"/>
                </a:solidFill>
                <a:ea typeface="Arial Unicode MS" pitchFamily="34" charset="-122"/>
              </a:rPr>
              <a:t>9</a:t>
            </a:r>
            <a:endParaRPr lang="zh-CN" altLang="en-US" sz="2200" b="1">
              <a:solidFill>
                <a:srgbClr val="1F497D"/>
              </a:solidFill>
              <a:ea typeface="Arial Unicode MS" pitchFamily="34" charset="-122"/>
            </a:endParaRPr>
          </a:p>
        </p:txBody>
      </p:sp>
      <p:sp>
        <p:nvSpPr>
          <p:cNvPr id="4" name="矩形 3">
            <a:extLst>
              <a:ext uri="{FF2B5EF4-FFF2-40B4-BE49-F238E27FC236}">
                <a16:creationId xmlns:a16="http://schemas.microsoft.com/office/drawing/2014/main" id="{EB25EF16-00DF-4DDE-90A8-5B73625458A0}"/>
              </a:ext>
            </a:extLst>
          </p:cNvPr>
          <p:cNvSpPr/>
          <p:nvPr/>
        </p:nvSpPr>
        <p:spPr>
          <a:xfrm>
            <a:off x="2711451" y="1076326"/>
            <a:ext cx="2016125" cy="2136775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zh-CN" altLang="en-US">
              <a:solidFill>
                <a:prstClr val="white"/>
              </a:solidFill>
              <a:latin typeface="Times New Roman"/>
              <a:ea typeface="宋体"/>
            </a:endParaRPr>
          </a:p>
        </p:txBody>
      </p:sp>
      <p:cxnSp>
        <p:nvCxnSpPr>
          <p:cNvPr id="5" name="直接连接符 4">
            <a:extLst>
              <a:ext uri="{FF2B5EF4-FFF2-40B4-BE49-F238E27FC236}">
                <a16:creationId xmlns:a16="http://schemas.microsoft.com/office/drawing/2014/main" id="{CDAA72D3-B803-4667-A7C1-3BDA3CADA5E8}"/>
              </a:ext>
            </a:extLst>
          </p:cNvPr>
          <p:cNvCxnSpPr/>
          <p:nvPr/>
        </p:nvCxnSpPr>
        <p:spPr>
          <a:xfrm flipH="1">
            <a:off x="3214689" y="1173163"/>
            <a:ext cx="288925" cy="194310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连接符 5">
            <a:extLst>
              <a:ext uri="{FF2B5EF4-FFF2-40B4-BE49-F238E27FC236}">
                <a16:creationId xmlns:a16="http://schemas.microsoft.com/office/drawing/2014/main" id="{4A044077-1485-4E2C-90C9-178BEC6679D9}"/>
              </a:ext>
            </a:extLst>
          </p:cNvPr>
          <p:cNvCxnSpPr/>
          <p:nvPr/>
        </p:nvCxnSpPr>
        <p:spPr>
          <a:xfrm>
            <a:off x="3862389" y="1173163"/>
            <a:ext cx="288925" cy="194310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矩形 6">
            <a:extLst>
              <a:ext uri="{FF2B5EF4-FFF2-40B4-BE49-F238E27FC236}">
                <a16:creationId xmlns:a16="http://schemas.microsoft.com/office/drawing/2014/main" id="{21E5093F-6F14-4FC6-AD6C-92F4E8E5EAED}"/>
              </a:ext>
            </a:extLst>
          </p:cNvPr>
          <p:cNvSpPr/>
          <p:nvPr/>
        </p:nvSpPr>
        <p:spPr>
          <a:xfrm>
            <a:off x="4727576" y="1076326"/>
            <a:ext cx="2016125" cy="2136775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zh-CN" altLang="en-US">
              <a:solidFill>
                <a:prstClr val="white"/>
              </a:solidFill>
              <a:latin typeface="Times New Roman"/>
              <a:ea typeface="宋体"/>
            </a:endParaRPr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id="{AEAF5378-D78D-4BCA-8700-FDB42A19A326}"/>
              </a:ext>
            </a:extLst>
          </p:cNvPr>
          <p:cNvSpPr/>
          <p:nvPr/>
        </p:nvSpPr>
        <p:spPr>
          <a:xfrm>
            <a:off x="6743701" y="1076326"/>
            <a:ext cx="2016125" cy="2136775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zh-CN" altLang="en-US">
              <a:solidFill>
                <a:prstClr val="white"/>
              </a:solidFill>
              <a:latin typeface="Times New Roman"/>
              <a:ea typeface="宋体"/>
            </a:endParaRPr>
          </a:p>
        </p:txBody>
      </p:sp>
      <p:cxnSp>
        <p:nvCxnSpPr>
          <p:cNvPr id="9" name="直接连接符 8">
            <a:extLst>
              <a:ext uri="{FF2B5EF4-FFF2-40B4-BE49-F238E27FC236}">
                <a16:creationId xmlns:a16="http://schemas.microsoft.com/office/drawing/2014/main" id="{746FD7A2-A352-450D-BE9D-F54987D527E4}"/>
              </a:ext>
            </a:extLst>
          </p:cNvPr>
          <p:cNvCxnSpPr/>
          <p:nvPr/>
        </p:nvCxnSpPr>
        <p:spPr>
          <a:xfrm>
            <a:off x="4943476" y="2635250"/>
            <a:ext cx="1655763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>
            <a:extLst>
              <a:ext uri="{FF2B5EF4-FFF2-40B4-BE49-F238E27FC236}">
                <a16:creationId xmlns:a16="http://schemas.microsoft.com/office/drawing/2014/main" id="{3B916D07-70F5-4AE2-8BB2-EA4396ABC440}"/>
              </a:ext>
            </a:extLst>
          </p:cNvPr>
          <p:cNvCxnSpPr/>
          <p:nvPr/>
        </p:nvCxnSpPr>
        <p:spPr>
          <a:xfrm>
            <a:off x="4943476" y="1579563"/>
            <a:ext cx="1655763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>
            <a:extLst>
              <a:ext uri="{FF2B5EF4-FFF2-40B4-BE49-F238E27FC236}">
                <a16:creationId xmlns:a16="http://schemas.microsoft.com/office/drawing/2014/main" id="{033A0714-046A-4610-9198-F91C416AE159}"/>
              </a:ext>
            </a:extLst>
          </p:cNvPr>
          <p:cNvCxnSpPr/>
          <p:nvPr/>
        </p:nvCxnSpPr>
        <p:spPr>
          <a:xfrm>
            <a:off x="8112125" y="1173163"/>
            <a:ext cx="0" cy="194310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>
            <a:extLst>
              <a:ext uri="{FF2B5EF4-FFF2-40B4-BE49-F238E27FC236}">
                <a16:creationId xmlns:a16="http://schemas.microsoft.com/office/drawing/2014/main" id="{3EB79802-7746-4262-9787-C85D59D90C81}"/>
              </a:ext>
            </a:extLst>
          </p:cNvPr>
          <p:cNvCxnSpPr/>
          <p:nvPr/>
        </p:nvCxnSpPr>
        <p:spPr>
          <a:xfrm>
            <a:off x="7391400" y="1173163"/>
            <a:ext cx="0" cy="194310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10" name="TextBox 12">
            <a:extLst>
              <a:ext uri="{FF2B5EF4-FFF2-40B4-BE49-F238E27FC236}">
                <a16:creationId xmlns:a16="http://schemas.microsoft.com/office/drawing/2014/main" id="{DF010A55-6547-4A8E-8AF4-31CCC039592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52601" y="3255964"/>
            <a:ext cx="5134739" cy="5597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zh-CN" altLang="en-US" sz="2400" b="1">
                <a:solidFill>
                  <a:prstClr val="black"/>
                </a:solidFill>
                <a:latin typeface="宋体" panose="02010600030101010101" pitchFamily="2" charset="-122"/>
              </a:rPr>
              <a:t>这三组直线哪些相交，哪些不相交？</a:t>
            </a:r>
          </a:p>
        </p:txBody>
      </p:sp>
      <p:sp>
        <p:nvSpPr>
          <p:cNvPr id="14" name="矩形 13">
            <a:extLst>
              <a:ext uri="{FF2B5EF4-FFF2-40B4-BE49-F238E27FC236}">
                <a16:creationId xmlns:a16="http://schemas.microsoft.com/office/drawing/2014/main" id="{67F2282F-9253-4116-BF3E-3FBD329CCEBF}"/>
              </a:ext>
            </a:extLst>
          </p:cNvPr>
          <p:cNvSpPr/>
          <p:nvPr/>
        </p:nvSpPr>
        <p:spPr>
          <a:xfrm>
            <a:off x="3792538" y="3910013"/>
            <a:ext cx="2159000" cy="230505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FF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zh-CN" altLang="en-US">
              <a:solidFill>
                <a:prstClr val="white"/>
              </a:solidFill>
              <a:latin typeface="Times New Roman"/>
              <a:ea typeface="宋体"/>
            </a:endParaRPr>
          </a:p>
        </p:txBody>
      </p:sp>
      <p:sp>
        <p:nvSpPr>
          <p:cNvPr id="15" name="圆角矩形标注 14">
            <a:extLst>
              <a:ext uri="{FF2B5EF4-FFF2-40B4-BE49-F238E27FC236}">
                <a16:creationId xmlns:a16="http://schemas.microsoft.com/office/drawing/2014/main" id="{494A1178-A682-42B9-9517-D23B3C18EF62}"/>
              </a:ext>
            </a:extLst>
          </p:cNvPr>
          <p:cNvSpPr/>
          <p:nvPr/>
        </p:nvSpPr>
        <p:spPr>
          <a:xfrm>
            <a:off x="8328026" y="4102100"/>
            <a:ext cx="1439863" cy="958850"/>
          </a:xfrm>
          <a:prstGeom prst="wedgeRoundRectCallout">
            <a:avLst>
              <a:gd name="adj1" fmla="val 44171"/>
              <a:gd name="adj2" fmla="val 77249"/>
              <a:gd name="adj3" fmla="val 16667"/>
            </a:avLst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lnSpc>
                <a:spcPct val="150000"/>
              </a:lnSpc>
              <a:defRPr/>
            </a:pPr>
            <a:r>
              <a:rPr lang="zh-CN" altLang="en-US" sz="2200" b="1" dirty="0">
                <a:solidFill>
                  <a:prstClr val="black"/>
                </a:solidFill>
                <a:latin typeface="Times New Roman"/>
                <a:ea typeface="宋体"/>
                <a:cs typeface="Times New Roman" panose="02020603050405020304" pitchFamily="18" charset="0"/>
              </a:rPr>
              <a:t>右边这一组</a:t>
            </a:r>
            <a:endParaRPr lang="en-US" altLang="zh-CN" sz="2200" b="1" dirty="0">
              <a:solidFill>
                <a:prstClr val="black"/>
              </a:solidFill>
              <a:latin typeface="Times New Roman"/>
              <a:ea typeface="宋体"/>
              <a:cs typeface="Times New Roman" panose="02020603050405020304" pitchFamily="18" charset="0"/>
            </a:endParaRPr>
          </a:p>
        </p:txBody>
      </p:sp>
      <p:pic>
        <p:nvPicPr>
          <p:cNvPr id="4113" name="Picture 9" descr="C:\Users\Administrator\Desktop\ppt制作\lib\u1\青椒-1.png">
            <a:extLst>
              <a:ext uri="{FF2B5EF4-FFF2-40B4-BE49-F238E27FC236}">
                <a16:creationId xmlns:a16="http://schemas.microsoft.com/office/drawing/2014/main" id="{20BB31DC-74E0-4D52-9DE5-FA2400FC4B5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683" t="24335" r="35013" b="26666"/>
          <a:stretch>
            <a:fillRect/>
          </a:stretch>
        </p:blipFill>
        <p:spPr bwMode="auto">
          <a:xfrm>
            <a:off x="3792538" y="5060951"/>
            <a:ext cx="665162" cy="1008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圆角矩形标注 16">
            <a:extLst>
              <a:ext uri="{FF2B5EF4-FFF2-40B4-BE49-F238E27FC236}">
                <a16:creationId xmlns:a16="http://schemas.microsoft.com/office/drawing/2014/main" id="{F03A4A9F-CADF-4C9C-87DB-DFD1C45E57E0}"/>
              </a:ext>
            </a:extLst>
          </p:cNvPr>
          <p:cNvSpPr/>
          <p:nvPr/>
        </p:nvSpPr>
        <p:spPr>
          <a:xfrm>
            <a:off x="4224338" y="4102100"/>
            <a:ext cx="1655762" cy="960438"/>
          </a:xfrm>
          <a:prstGeom prst="wedgeRoundRectCallout">
            <a:avLst>
              <a:gd name="adj1" fmla="val -35567"/>
              <a:gd name="adj2" fmla="val 66567"/>
              <a:gd name="adj3" fmla="val 16667"/>
            </a:avLst>
          </a:prstGeom>
          <a:solidFill>
            <a:schemeClr val="accent4">
              <a:lumMod val="20000"/>
              <a:lumOff val="80000"/>
            </a:schemeClr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lnSpc>
                <a:spcPct val="150000"/>
              </a:lnSpc>
              <a:defRPr/>
            </a:pPr>
            <a:r>
              <a:rPr lang="zh-CN" altLang="en-US" sz="2200" b="1" dirty="0">
                <a:solidFill>
                  <a:prstClr val="black"/>
                </a:solidFill>
                <a:latin typeface="宋体" panose="02010600030101010101" pitchFamily="2" charset="-122"/>
                <a:ea typeface="宋体"/>
                <a:cs typeface="Times New Roman" panose="02020603050405020304" pitchFamily="18" charset="0"/>
              </a:rPr>
              <a:t>左边一组直线会相交。</a:t>
            </a:r>
          </a:p>
        </p:txBody>
      </p:sp>
      <p:sp>
        <p:nvSpPr>
          <p:cNvPr id="20" name="矩形 19">
            <a:extLst>
              <a:ext uri="{FF2B5EF4-FFF2-40B4-BE49-F238E27FC236}">
                <a16:creationId xmlns:a16="http://schemas.microsoft.com/office/drawing/2014/main" id="{C72B9D68-6287-4CF6-BA24-4694615B14BA}"/>
              </a:ext>
            </a:extLst>
          </p:cNvPr>
          <p:cNvSpPr/>
          <p:nvPr/>
        </p:nvSpPr>
        <p:spPr>
          <a:xfrm>
            <a:off x="5951539" y="3910013"/>
            <a:ext cx="2160587" cy="230505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FF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zh-CN" altLang="en-US">
              <a:solidFill>
                <a:prstClr val="white"/>
              </a:solidFill>
              <a:latin typeface="Times New Roman"/>
              <a:ea typeface="宋体"/>
            </a:endParaRPr>
          </a:p>
        </p:txBody>
      </p:sp>
      <p:pic>
        <p:nvPicPr>
          <p:cNvPr id="4116" name="Picture 8" descr="C:\Users\Administrator\Desktop\ppt制作\lib\u1\蘑菇-1.png">
            <a:extLst>
              <a:ext uri="{FF2B5EF4-FFF2-40B4-BE49-F238E27FC236}">
                <a16:creationId xmlns:a16="http://schemas.microsoft.com/office/drawing/2014/main" id="{E6B27C60-A66E-40CD-8CF4-AE9D47FB158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009" t="22000" r="33348" b="26666"/>
          <a:stretch>
            <a:fillRect/>
          </a:stretch>
        </p:blipFill>
        <p:spPr bwMode="auto">
          <a:xfrm>
            <a:off x="9551988" y="5156200"/>
            <a:ext cx="658812" cy="958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17" name="矩形 18">
            <a:extLst>
              <a:ext uri="{FF2B5EF4-FFF2-40B4-BE49-F238E27FC236}">
                <a16:creationId xmlns:a16="http://schemas.microsoft.com/office/drawing/2014/main" id="{F36C3840-09CF-42E1-919F-617D5DFD959F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45525" y="4433888"/>
            <a:ext cx="819150" cy="53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zh-CN" sz="2200" b="1">
                <a:solidFill>
                  <a:srgbClr val="000000"/>
                </a:solidFill>
              </a:rPr>
              <a:t>… …</a:t>
            </a:r>
            <a:endParaRPr lang="zh-CN" altLang="en-US" sz="2200" b="1">
              <a:solidFill>
                <a:prstClr val="black"/>
              </a:solidFill>
            </a:endParaRPr>
          </a:p>
        </p:txBody>
      </p:sp>
      <p:sp>
        <p:nvSpPr>
          <p:cNvPr id="24" name="圆角矩形标注 23">
            <a:extLst>
              <a:ext uri="{FF2B5EF4-FFF2-40B4-BE49-F238E27FC236}">
                <a16:creationId xmlns:a16="http://schemas.microsoft.com/office/drawing/2014/main" id="{B9A8B11D-017E-414F-B257-89CECA423CF7}"/>
              </a:ext>
            </a:extLst>
          </p:cNvPr>
          <p:cNvSpPr/>
          <p:nvPr/>
        </p:nvSpPr>
        <p:spPr>
          <a:xfrm>
            <a:off x="6096001" y="4102100"/>
            <a:ext cx="1871663" cy="960438"/>
          </a:xfrm>
          <a:prstGeom prst="wedgeRoundRectCallout">
            <a:avLst>
              <a:gd name="adj1" fmla="val 33727"/>
              <a:gd name="adj2" fmla="val 68199"/>
              <a:gd name="adj3" fmla="val 16667"/>
            </a:avLst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lnSpc>
                <a:spcPct val="150000"/>
              </a:lnSpc>
              <a:defRPr/>
            </a:pPr>
            <a:r>
              <a:rPr lang="zh-CN" altLang="en-US" sz="2200" b="1" dirty="0">
                <a:solidFill>
                  <a:prstClr val="black"/>
                </a:solidFill>
                <a:latin typeface="Times New Roman"/>
                <a:ea typeface="宋体"/>
                <a:cs typeface="Times New Roman" panose="02020603050405020304" pitchFamily="18" charset="0"/>
              </a:rPr>
              <a:t>中间一组直线不会相交。</a:t>
            </a:r>
            <a:endParaRPr lang="en-US" altLang="zh-CN" sz="2200" b="1" dirty="0">
              <a:solidFill>
                <a:prstClr val="black"/>
              </a:solidFill>
              <a:latin typeface="Times New Roman"/>
              <a:ea typeface="宋体"/>
              <a:cs typeface="Times New Roman" panose="02020603050405020304" pitchFamily="18" charset="0"/>
            </a:endParaRPr>
          </a:p>
        </p:txBody>
      </p:sp>
      <p:pic>
        <p:nvPicPr>
          <p:cNvPr id="4119" name="Picture 7" descr="C:\Users\Administrator\Desktop\ppt制作\lib\u1\番茄-1.png">
            <a:extLst>
              <a:ext uri="{FF2B5EF4-FFF2-40B4-BE49-F238E27FC236}">
                <a16:creationId xmlns:a16="http://schemas.microsoft.com/office/drawing/2014/main" id="{C52FE946-C58A-4BC0-A13C-677B5521B39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683" t="28999" r="28352" b="31334"/>
          <a:stretch>
            <a:fillRect/>
          </a:stretch>
        </p:blipFill>
        <p:spPr bwMode="auto">
          <a:xfrm>
            <a:off x="7175501" y="5253039"/>
            <a:ext cx="936625" cy="962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2824" name="图片 29" descr="探索新知.png">
            <a:extLst>
              <a:ext uri="{FF2B5EF4-FFF2-40B4-BE49-F238E27FC236}">
                <a16:creationId xmlns:a16="http://schemas.microsoft.com/office/drawing/2014/main" id="{FDCA2D38-4B56-4241-BB8D-08B64E7797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8514" y="176213"/>
            <a:ext cx="2619375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4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4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500"/>
                                        <p:tgtEl>
                                          <p:spTgt spid="4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500"/>
                                        <p:tgtEl>
                                          <p:spTgt spid="4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bldLvl="0" animBg="1"/>
      <p:bldP spid="4110" grpId="0"/>
      <p:bldP spid="14" grpId="0" bldLvl="0" animBg="1"/>
      <p:bldP spid="15" grpId="0" bldLvl="0" animBg="1"/>
      <p:bldP spid="17" grpId="0" bldLvl="0" animBg="1"/>
      <p:bldP spid="20" grpId="0" bldLvl="0" animBg="1"/>
      <p:bldP spid="4117" grpId="0"/>
      <p:bldP spid="24" grpId="0" bldLvl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矩形 20">
            <a:extLst>
              <a:ext uri="{FF2B5EF4-FFF2-40B4-BE49-F238E27FC236}">
                <a16:creationId xmlns:a16="http://schemas.microsoft.com/office/drawing/2014/main" id="{CC8901BE-2FEB-406C-8694-FBF4031D1968}"/>
              </a:ext>
            </a:extLst>
          </p:cNvPr>
          <p:cNvSpPr/>
          <p:nvPr/>
        </p:nvSpPr>
        <p:spPr>
          <a:xfrm>
            <a:off x="8112126" y="2947988"/>
            <a:ext cx="2447925" cy="3263900"/>
          </a:xfrm>
          <a:prstGeom prst="rect">
            <a:avLst/>
          </a:prstGeom>
          <a:solidFill>
            <a:srgbClr val="FFFFCC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endParaRPr lang="zh-CN" altLang="en-US">
              <a:solidFill>
                <a:prstClr val="white"/>
              </a:solidFill>
              <a:latin typeface="Times New Roman"/>
              <a:ea typeface="宋体"/>
            </a:endParaRPr>
          </a:p>
        </p:txBody>
      </p:sp>
      <p:sp>
        <p:nvSpPr>
          <p:cNvPr id="17" name="矩形 16">
            <a:extLst>
              <a:ext uri="{FF2B5EF4-FFF2-40B4-BE49-F238E27FC236}">
                <a16:creationId xmlns:a16="http://schemas.microsoft.com/office/drawing/2014/main" id="{46529751-6A60-4D8A-9FA1-E1759E80583D}"/>
              </a:ext>
            </a:extLst>
          </p:cNvPr>
          <p:cNvSpPr/>
          <p:nvPr/>
        </p:nvSpPr>
        <p:spPr>
          <a:xfrm>
            <a:off x="5519739" y="2947988"/>
            <a:ext cx="2592387" cy="3263900"/>
          </a:xfrm>
          <a:prstGeom prst="rect">
            <a:avLst/>
          </a:prstGeom>
          <a:solidFill>
            <a:srgbClr val="FFFFCC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endParaRPr lang="zh-CN" altLang="en-US">
              <a:solidFill>
                <a:prstClr val="white"/>
              </a:solidFill>
              <a:latin typeface="Times New Roman"/>
              <a:ea typeface="宋体"/>
            </a:endParaRPr>
          </a:p>
        </p:txBody>
      </p:sp>
      <p:pic>
        <p:nvPicPr>
          <p:cNvPr id="334852" name="Picture 6">
            <a:extLst>
              <a:ext uri="{FF2B5EF4-FFF2-40B4-BE49-F238E27FC236}">
                <a16:creationId xmlns:a16="http://schemas.microsoft.com/office/drawing/2014/main" id="{63AF9DC9-9A61-4744-9749-22E3CA4F5AC4}"/>
              </a:ext>
            </a:extLst>
          </p:cNvPr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68463" y="1076325"/>
            <a:ext cx="539750" cy="76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4853" name="TextBox 6">
            <a:extLst>
              <a:ext uri="{FF2B5EF4-FFF2-40B4-BE49-F238E27FC236}">
                <a16:creationId xmlns:a16="http://schemas.microsoft.com/office/drawing/2014/main" id="{46A363F0-659C-4BE5-AF5C-D6C636CFAAE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54189" y="1195388"/>
            <a:ext cx="325437" cy="53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zh-CN" sz="2200" b="1">
                <a:solidFill>
                  <a:srgbClr val="1F497D"/>
                </a:solidFill>
                <a:ea typeface="Arial Unicode MS" pitchFamily="34" charset="-122"/>
              </a:rPr>
              <a:t>9</a:t>
            </a:r>
            <a:endParaRPr lang="zh-CN" altLang="en-US" sz="2200" b="1">
              <a:solidFill>
                <a:srgbClr val="1F497D"/>
              </a:solidFill>
              <a:ea typeface="Arial Unicode MS" pitchFamily="34" charset="-122"/>
            </a:endParaRPr>
          </a:p>
        </p:txBody>
      </p:sp>
      <p:cxnSp>
        <p:nvCxnSpPr>
          <p:cNvPr id="4" name="直接连接符 3">
            <a:extLst>
              <a:ext uri="{FF2B5EF4-FFF2-40B4-BE49-F238E27FC236}">
                <a16:creationId xmlns:a16="http://schemas.microsoft.com/office/drawing/2014/main" id="{2BB1ED63-5050-4552-8D35-A994500D32EE}"/>
              </a:ext>
            </a:extLst>
          </p:cNvPr>
          <p:cNvCxnSpPr/>
          <p:nvPr/>
        </p:nvCxnSpPr>
        <p:spPr>
          <a:xfrm>
            <a:off x="2424113" y="1989138"/>
            <a:ext cx="1655762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>
            <a:extLst>
              <a:ext uri="{FF2B5EF4-FFF2-40B4-BE49-F238E27FC236}">
                <a16:creationId xmlns:a16="http://schemas.microsoft.com/office/drawing/2014/main" id="{4686FEE5-26AE-4D3E-BD1B-51944D6E877F}"/>
              </a:ext>
            </a:extLst>
          </p:cNvPr>
          <p:cNvCxnSpPr/>
          <p:nvPr/>
        </p:nvCxnSpPr>
        <p:spPr>
          <a:xfrm>
            <a:off x="2424113" y="1123950"/>
            <a:ext cx="1655762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28" name="TextBox 5">
            <a:extLst>
              <a:ext uri="{FF2B5EF4-FFF2-40B4-BE49-F238E27FC236}">
                <a16:creationId xmlns:a16="http://schemas.microsoft.com/office/drawing/2014/main" id="{4F815CD0-782B-469D-AF1F-4976BDB079B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56139" y="1157288"/>
            <a:ext cx="5184775" cy="11137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zh-CN" altLang="en-US" sz="2400" b="1">
                <a:solidFill>
                  <a:prstClr val="black"/>
                </a:solidFill>
                <a:latin typeface="宋体" panose="02010600030101010101" pitchFamily="2" charset="-122"/>
              </a:rPr>
              <a:t>像这样不相交的两条直线</a:t>
            </a:r>
            <a:r>
              <a:rPr lang="zh-CN" altLang="en-US" sz="2400" b="1">
                <a:solidFill>
                  <a:srgbClr val="FF6699"/>
                </a:solidFill>
                <a:latin typeface="宋体" panose="02010600030101010101" pitchFamily="2" charset="-122"/>
              </a:rPr>
              <a:t>互相平行</a:t>
            </a:r>
            <a:r>
              <a:rPr lang="zh-CN" altLang="en-US" sz="2400" b="1">
                <a:solidFill>
                  <a:prstClr val="black"/>
                </a:solidFill>
                <a:latin typeface="宋体" panose="02010600030101010101" pitchFamily="2" charset="-122"/>
              </a:rPr>
              <a:t>，其中一条直线是另一条直线的</a:t>
            </a:r>
            <a:r>
              <a:rPr lang="zh-CN" altLang="en-US" sz="2400" b="1">
                <a:solidFill>
                  <a:srgbClr val="FF6699"/>
                </a:solidFill>
                <a:latin typeface="宋体" panose="02010600030101010101" pitchFamily="2" charset="-122"/>
              </a:rPr>
              <a:t>平行线</a:t>
            </a:r>
            <a:r>
              <a:rPr lang="zh-CN" altLang="en-US" sz="2400" b="1">
                <a:solidFill>
                  <a:prstClr val="black"/>
                </a:solidFill>
                <a:latin typeface="宋体" panose="02010600030101010101" pitchFamily="2" charset="-122"/>
              </a:rPr>
              <a:t>。</a:t>
            </a:r>
          </a:p>
        </p:txBody>
      </p:sp>
      <p:sp>
        <p:nvSpPr>
          <p:cNvPr id="7" name="圆角矩形标注 6">
            <a:extLst>
              <a:ext uri="{FF2B5EF4-FFF2-40B4-BE49-F238E27FC236}">
                <a16:creationId xmlns:a16="http://schemas.microsoft.com/office/drawing/2014/main" id="{EF400209-2761-47E0-B451-CE4B0FBCED1A}"/>
              </a:ext>
            </a:extLst>
          </p:cNvPr>
          <p:cNvSpPr/>
          <p:nvPr/>
        </p:nvSpPr>
        <p:spPr>
          <a:xfrm>
            <a:off x="2640013" y="2179638"/>
            <a:ext cx="4248150" cy="671512"/>
          </a:xfrm>
          <a:prstGeom prst="wedgeRoundRectCallout">
            <a:avLst>
              <a:gd name="adj1" fmla="val -55310"/>
              <a:gd name="adj2" fmla="val 32516"/>
              <a:gd name="adj3" fmla="val 16667"/>
            </a:avLst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lnSpc>
                <a:spcPct val="150000"/>
              </a:lnSpc>
              <a:defRPr/>
            </a:pPr>
            <a:r>
              <a:rPr lang="zh-CN" altLang="en-US" sz="2200" b="1" dirty="0">
                <a:solidFill>
                  <a:prstClr val="black"/>
                </a:solidFill>
                <a:latin typeface="Times New Roman"/>
                <a:ea typeface="宋体"/>
                <a:cs typeface="Times New Roman" panose="02020603050405020304" pitchFamily="18" charset="0"/>
              </a:rPr>
              <a:t>你能说出一些互相平行的例子吗？</a:t>
            </a:r>
            <a:endParaRPr lang="en-US" altLang="zh-CN" sz="2200" b="1" dirty="0">
              <a:solidFill>
                <a:prstClr val="black"/>
              </a:solidFill>
              <a:latin typeface="Times New Roman"/>
              <a:ea typeface="宋体"/>
              <a:cs typeface="Times New Roman" panose="02020603050405020304" pitchFamily="18" charset="0"/>
            </a:endParaRPr>
          </a:p>
        </p:txBody>
      </p:sp>
      <p:pic>
        <p:nvPicPr>
          <p:cNvPr id="5130" name="Picture 11">
            <a:extLst>
              <a:ext uri="{FF2B5EF4-FFF2-40B4-BE49-F238E27FC236}">
                <a16:creationId xmlns:a16="http://schemas.microsoft.com/office/drawing/2014/main" id="{6D02D0B9-673A-47DC-A046-87BDEF17D07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EEF3FA"/>
              </a:clrFrom>
              <a:clrTo>
                <a:srgbClr val="EEF3FA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4825" y="2179638"/>
            <a:ext cx="685800" cy="977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圆角矩形标注 8">
            <a:extLst>
              <a:ext uri="{FF2B5EF4-FFF2-40B4-BE49-F238E27FC236}">
                <a16:creationId xmlns:a16="http://schemas.microsoft.com/office/drawing/2014/main" id="{48F1DA99-54CD-4A8B-813C-56A352020C7F}"/>
              </a:ext>
            </a:extLst>
          </p:cNvPr>
          <p:cNvSpPr/>
          <p:nvPr/>
        </p:nvSpPr>
        <p:spPr>
          <a:xfrm flipH="1">
            <a:off x="8183564" y="4773614"/>
            <a:ext cx="1747837" cy="1055687"/>
          </a:xfrm>
          <a:prstGeom prst="wedgeRoundRectCallout">
            <a:avLst>
              <a:gd name="adj1" fmla="val -35378"/>
              <a:gd name="adj2" fmla="val 63676"/>
              <a:gd name="adj3" fmla="val 16667"/>
            </a:avLst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FF66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lnSpc>
                <a:spcPct val="150000"/>
              </a:lnSpc>
              <a:defRPr/>
            </a:pPr>
            <a:r>
              <a:rPr lang="zh-CN" altLang="en-US" sz="2200" b="1" dirty="0">
                <a:solidFill>
                  <a:prstClr val="black"/>
                </a:solidFill>
                <a:latin typeface="宋体" panose="02010600030101010101" pitchFamily="2" charset="-122"/>
                <a:ea typeface="宋体"/>
                <a:cs typeface="Times New Roman" panose="02020603050405020304" pitchFamily="18" charset="0"/>
              </a:rPr>
              <a:t>五线谱的横线互相平行。</a:t>
            </a:r>
          </a:p>
        </p:txBody>
      </p:sp>
      <p:sp>
        <p:nvSpPr>
          <p:cNvPr id="11" name="矩形 10">
            <a:extLst>
              <a:ext uri="{FF2B5EF4-FFF2-40B4-BE49-F238E27FC236}">
                <a16:creationId xmlns:a16="http://schemas.microsoft.com/office/drawing/2014/main" id="{BDF21CD5-F0D8-45F4-8935-E66DDE0469E8}"/>
              </a:ext>
            </a:extLst>
          </p:cNvPr>
          <p:cNvSpPr/>
          <p:nvPr/>
        </p:nvSpPr>
        <p:spPr>
          <a:xfrm>
            <a:off x="3000376" y="2947988"/>
            <a:ext cx="2519363" cy="3263900"/>
          </a:xfrm>
          <a:prstGeom prst="rect">
            <a:avLst/>
          </a:prstGeom>
          <a:solidFill>
            <a:srgbClr val="FFFFCC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endParaRPr lang="zh-CN" altLang="en-US">
              <a:solidFill>
                <a:prstClr val="white"/>
              </a:solidFill>
              <a:latin typeface="Times New Roman"/>
              <a:ea typeface="宋体"/>
            </a:endParaRPr>
          </a:p>
        </p:txBody>
      </p:sp>
      <p:pic>
        <p:nvPicPr>
          <p:cNvPr id="5133" name="Picture 9" descr="C:\Users\Administrator\Desktop\ppt制作\lib\u1\青椒-1.png">
            <a:extLst>
              <a:ext uri="{FF2B5EF4-FFF2-40B4-BE49-F238E27FC236}">
                <a16:creationId xmlns:a16="http://schemas.microsoft.com/office/drawing/2014/main" id="{BAAD4A4A-D90D-4FF8-9955-AD4BB86D62E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013" t="24335" r="31683" b="26666"/>
          <a:stretch>
            <a:fillRect/>
          </a:stretch>
        </p:blipFill>
        <p:spPr bwMode="auto">
          <a:xfrm>
            <a:off x="9840914" y="5156201"/>
            <a:ext cx="642937" cy="1008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圆角矩形标注 12">
            <a:extLst>
              <a:ext uri="{FF2B5EF4-FFF2-40B4-BE49-F238E27FC236}">
                <a16:creationId xmlns:a16="http://schemas.microsoft.com/office/drawing/2014/main" id="{A9B2C727-415C-4239-8578-56F8552F21C1}"/>
              </a:ext>
            </a:extLst>
          </p:cNvPr>
          <p:cNvSpPr/>
          <p:nvPr/>
        </p:nvSpPr>
        <p:spPr>
          <a:xfrm>
            <a:off x="6672263" y="3333750"/>
            <a:ext cx="1295400" cy="1727200"/>
          </a:xfrm>
          <a:prstGeom prst="wedgeRoundRectCallout">
            <a:avLst>
              <a:gd name="adj1" fmla="val 16429"/>
              <a:gd name="adj2" fmla="val 56152"/>
              <a:gd name="adj3" fmla="val 16667"/>
            </a:avLst>
          </a:prstGeom>
          <a:solidFill>
            <a:schemeClr val="accent4">
              <a:lumMod val="20000"/>
              <a:lumOff val="80000"/>
            </a:schemeClr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lnSpc>
                <a:spcPct val="150000"/>
              </a:lnSpc>
              <a:defRPr/>
            </a:pPr>
            <a:r>
              <a:rPr lang="zh-CN" altLang="en-US" sz="2200" b="1" dirty="0">
                <a:solidFill>
                  <a:prstClr val="black"/>
                </a:solidFill>
                <a:latin typeface="宋体" panose="02010600030101010101" pitchFamily="2" charset="-122"/>
                <a:ea typeface="宋体"/>
                <a:cs typeface="Times New Roman" panose="02020603050405020304" pitchFamily="18" charset="0"/>
              </a:rPr>
              <a:t>秋千架的两根立柱互相平行。</a:t>
            </a:r>
          </a:p>
        </p:txBody>
      </p:sp>
      <p:pic>
        <p:nvPicPr>
          <p:cNvPr id="5135" name="Picture 7" descr="C:\Users\Administrator\Desktop\ppt制作\lib\u1\番茄-1.png">
            <a:extLst>
              <a:ext uri="{FF2B5EF4-FFF2-40B4-BE49-F238E27FC236}">
                <a16:creationId xmlns:a16="http://schemas.microsoft.com/office/drawing/2014/main" id="{52FB23D9-57CF-47F5-AC69-0A7877CECCF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352" t="28999" r="31683" b="31334"/>
          <a:stretch>
            <a:fillRect/>
          </a:stretch>
        </p:blipFill>
        <p:spPr bwMode="auto">
          <a:xfrm>
            <a:off x="3000376" y="5156200"/>
            <a:ext cx="936625" cy="960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36" name="Picture 3" descr="C:\Users\Administrator\Desktop\ppt制作\lib\u1\萝卜-1.png">
            <a:extLst>
              <a:ext uri="{FF2B5EF4-FFF2-40B4-BE49-F238E27FC236}">
                <a16:creationId xmlns:a16="http://schemas.microsoft.com/office/drawing/2014/main" id="{D22FB556-6126-4E86-83AB-513F761E499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348" t="26666" r="35014" b="26666"/>
          <a:stretch>
            <a:fillRect/>
          </a:stretch>
        </p:blipFill>
        <p:spPr bwMode="auto">
          <a:xfrm>
            <a:off x="7248525" y="5137150"/>
            <a:ext cx="750888" cy="1104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圆角矩形标注 15">
            <a:extLst>
              <a:ext uri="{FF2B5EF4-FFF2-40B4-BE49-F238E27FC236}">
                <a16:creationId xmlns:a16="http://schemas.microsoft.com/office/drawing/2014/main" id="{978E752A-A186-4BF8-AD05-A1F067BDCEE5}"/>
              </a:ext>
            </a:extLst>
          </p:cNvPr>
          <p:cNvSpPr/>
          <p:nvPr/>
        </p:nvSpPr>
        <p:spPr>
          <a:xfrm>
            <a:off x="3503613" y="4292600"/>
            <a:ext cx="1871662" cy="1055688"/>
          </a:xfrm>
          <a:prstGeom prst="wedgeRoundRectCallout">
            <a:avLst>
              <a:gd name="adj1" fmla="val -43173"/>
              <a:gd name="adj2" fmla="val 69966"/>
              <a:gd name="adj3" fmla="val 16667"/>
            </a:avLst>
          </a:prstGeom>
          <a:solidFill>
            <a:srgbClr val="FFFF99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lnSpc>
                <a:spcPct val="150000"/>
              </a:lnSpc>
              <a:defRPr/>
            </a:pPr>
            <a:r>
              <a:rPr lang="zh-CN" altLang="en-US" sz="2200" b="1" dirty="0">
                <a:solidFill>
                  <a:prstClr val="black"/>
                </a:solidFill>
                <a:latin typeface="Times New Roman"/>
                <a:ea typeface="宋体"/>
                <a:cs typeface="Times New Roman" panose="02020603050405020304" pitchFamily="18" charset="0"/>
              </a:rPr>
              <a:t>黑板的上下两条边互相平行。</a:t>
            </a:r>
          </a:p>
        </p:txBody>
      </p:sp>
      <p:pic>
        <p:nvPicPr>
          <p:cNvPr id="5138" name="Picture 4" descr="C:\Users\Administrator\Desktop\ppt制作\lib\u8\d_p92_9(7).png">
            <a:extLst>
              <a:ext uri="{FF2B5EF4-FFF2-40B4-BE49-F238E27FC236}">
                <a16:creationId xmlns:a16="http://schemas.microsoft.com/office/drawing/2014/main" id="{2B97848F-B0D9-44CE-BBCA-342CE178B4C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5" t="30333" b="27669"/>
          <a:stretch>
            <a:fillRect/>
          </a:stretch>
        </p:blipFill>
        <p:spPr bwMode="auto">
          <a:xfrm>
            <a:off x="8328026" y="3524250"/>
            <a:ext cx="2125663" cy="865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39" name="Picture 5" descr="C:\Users\Administrator\Desktop\ppt制作\lib\u8\d_p92_9(5).png">
            <a:extLst>
              <a:ext uri="{FF2B5EF4-FFF2-40B4-BE49-F238E27FC236}">
                <a16:creationId xmlns:a16="http://schemas.microsoft.com/office/drawing/2014/main" id="{4E995186-9F26-4F21-917F-E54F5944170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96" t="14000" r="5086" b="16000"/>
          <a:stretch>
            <a:fillRect/>
          </a:stretch>
        </p:blipFill>
        <p:spPr bwMode="auto">
          <a:xfrm>
            <a:off x="3287714" y="2947988"/>
            <a:ext cx="1857375" cy="1376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40" name="Picture 6" descr="C:\Users\Administrator\Desktop\ppt制作\lib\u8\d_p92_9(6).png">
            <a:extLst>
              <a:ext uri="{FF2B5EF4-FFF2-40B4-BE49-F238E27FC236}">
                <a16:creationId xmlns:a16="http://schemas.microsoft.com/office/drawing/2014/main" id="{8856E90E-693D-4160-AEA1-F7404DBACBE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648" t="334" r="23402"/>
          <a:stretch>
            <a:fillRect/>
          </a:stretch>
        </p:blipFill>
        <p:spPr bwMode="auto">
          <a:xfrm>
            <a:off x="5519739" y="3333750"/>
            <a:ext cx="1152525" cy="1987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4869" name="图片 29" descr="探索新知.png">
            <a:extLst>
              <a:ext uri="{FF2B5EF4-FFF2-40B4-BE49-F238E27FC236}">
                <a16:creationId xmlns:a16="http://schemas.microsoft.com/office/drawing/2014/main" id="{97CF150B-A712-4386-A5E2-8D45880A413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8514" y="176213"/>
            <a:ext cx="2619375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5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5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5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5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5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 nodeType="clickPar">
                      <p:stCondLst>
                        <p:cond delay="indefinite"/>
                      </p:stCondLst>
                      <p:childTnLst>
                        <p:par>
                          <p:cTn id="5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0" dur="500"/>
                                        <p:tgtEl>
                                          <p:spTgt spid="5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bldLvl="0" animBg="1"/>
      <p:bldP spid="17" grpId="0" bldLvl="0" animBg="1"/>
      <p:bldP spid="5128" grpId="0"/>
      <p:bldP spid="7" grpId="0" bldLvl="0" animBg="1"/>
      <p:bldP spid="9" grpId="0" bldLvl="0" animBg="1"/>
      <p:bldP spid="11" grpId="0" bldLvl="0" animBg="1"/>
      <p:bldP spid="13" grpId="0" bldLvl="0" animBg="1"/>
      <p:bldP spid="16" grpId="0" bldLvl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6898" name="Picture 6">
            <a:extLst>
              <a:ext uri="{FF2B5EF4-FFF2-40B4-BE49-F238E27FC236}">
                <a16:creationId xmlns:a16="http://schemas.microsoft.com/office/drawing/2014/main" id="{BB18B3B7-696A-450E-9531-BB7FDE6F37F3}"/>
              </a:ext>
            </a:extLst>
          </p:cNvPr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9900" y="1652588"/>
            <a:ext cx="539750" cy="76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6899" name="TextBox 4">
            <a:extLst>
              <a:ext uri="{FF2B5EF4-FFF2-40B4-BE49-F238E27FC236}">
                <a16:creationId xmlns:a16="http://schemas.microsoft.com/office/drawing/2014/main" id="{7B95D026-D54E-4166-8EC2-87661C3E479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65301" y="1773238"/>
            <a:ext cx="466725" cy="53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zh-CN" sz="2200" b="1">
                <a:solidFill>
                  <a:srgbClr val="1F497D"/>
                </a:solidFill>
                <a:ea typeface="Arial Unicode MS" pitchFamily="34" charset="-122"/>
              </a:rPr>
              <a:t>10</a:t>
            </a:r>
            <a:endParaRPr lang="zh-CN" altLang="en-US" sz="2200" b="1">
              <a:solidFill>
                <a:srgbClr val="1F497D"/>
              </a:solidFill>
              <a:ea typeface="Arial Unicode MS" pitchFamily="34" charset="-122"/>
            </a:endParaRPr>
          </a:p>
        </p:txBody>
      </p:sp>
      <p:pic>
        <p:nvPicPr>
          <p:cNvPr id="6148" name="Picture 4" descr="C:\Users\Administrator\Desktop\ppt制作\lib\u1\茄子-1.png">
            <a:extLst>
              <a:ext uri="{FF2B5EF4-FFF2-40B4-BE49-F238E27FC236}">
                <a16:creationId xmlns:a16="http://schemas.microsoft.com/office/drawing/2014/main" id="{8A89A6FD-3EEB-4728-A2B4-4C5CE278F59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348" t="17334" r="30019" b="22000"/>
          <a:stretch>
            <a:fillRect/>
          </a:stretch>
        </p:blipFill>
        <p:spPr bwMode="auto">
          <a:xfrm>
            <a:off x="2495551" y="1652589"/>
            <a:ext cx="792163" cy="1055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圆角矩形标注 4">
            <a:extLst>
              <a:ext uri="{FF2B5EF4-FFF2-40B4-BE49-F238E27FC236}">
                <a16:creationId xmlns:a16="http://schemas.microsoft.com/office/drawing/2014/main" id="{CEB7C49B-3811-4334-B9AF-529F76247E67}"/>
              </a:ext>
            </a:extLst>
          </p:cNvPr>
          <p:cNvSpPr/>
          <p:nvPr/>
        </p:nvSpPr>
        <p:spPr>
          <a:xfrm>
            <a:off x="3430588" y="1747838"/>
            <a:ext cx="3744912" cy="671512"/>
          </a:xfrm>
          <a:prstGeom prst="wedgeRoundRectCallout">
            <a:avLst>
              <a:gd name="adj1" fmla="val -53415"/>
              <a:gd name="adj2" fmla="val 33068"/>
              <a:gd name="adj3" fmla="val 16667"/>
            </a:avLst>
          </a:prstGeom>
          <a:solidFill>
            <a:schemeClr val="accent4">
              <a:lumMod val="20000"/>
              <a:lumOff val="80000"/>
            </a:schemeClr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lnSpc>
                <a:spcPct val="150000"/>
              </a:lnSpc>
              <a:defRPr/>
            </a:pPr>
            <a:r>
              <a:rPr lang="zh-CN" altLang="en-US" sz="2200" b="1" dirty="0">
                <a:solidFill>
                  <a:prstClr val="black"/>
                </a:solidFill>
                <a:latin typeface="宋体" panose="02010600030101010101" pitchFamily="2" charset="-122"/>
                <a:ea typeface="宋体"/>
                <a:cs typeface="Times New Roman" panose="02020603050405020304" pitchFamily="18" charset="0"/>
              </a:rPr>
              <a:t>你能想办法画一组平行线吗？</a:t>
            </a:r>
          </a:p>
        </p:txBody>
      </p:sp>
      <p:sp>
        <p:nvSpPr>
          <p:cNvPr id="2" name="矩形 1">
            <a:extLst>
              <a:ext uri="{FF2B5EF4-FFF2-40B4-BE49-F238E27FC236}">
                <a16:creationId xmlns:a16="http://schemas.microsoft.com/office/drawing/2014/main" id="{EF2DBF08-C737-4A5D-8C99-D64EF24AA130}"/>
              </a:ext>
            </a:extLst>
          </p:cNvPr>
          <p:cNvSpPr/>
          <p:nvPr/>
        </p:nvSpPr>
        <p:spPr>
          <a:xfrm>
            <a:off x="2927351" y="2822575"/>
            <a:ext cx="3311525" cy="2882900"/>
          </a:xfrm>
          <a:prstGeom prst="rect">
            <a:avLst/>
          </a:prstGeom>
          <a:noFill/>
          <a:ln>
            <a:solidFill>
              <a:srgbClr val="FF66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endParaRPr lang="zh-CN" altLang="en-US">
              <a:solidFill>
                <a:prstClr val="white"/>
              </a:solidFill>
              <a:latin typeface="Times New Roman"/>
              <a:ea typeface="宋体"/>
            </a:endParaRPr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id="{BF8E8F21-C1EB-400C-970A-9732EF8F97C3}"/>
              </a:ext>
            </a:extLst>
          </p:cNvPr>
          <p:cNvSpPr/>
          <p:nvPr/>
        </p:nvSpPr>
        <p:spPr>
          <a:xfrm>
            <a:off x="6238876" y="2822576"/>
            <a:ext cx="3313113" cy="2881313"/>
          </a:xfrm>
          <a:prstGeom prst="rect">
            <a:avLst/>
          </a:prstGeom>
          <a:noFill/>
          <a:ln>
            <a:solidFill>
              <a:srgbClr val="FF66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endParaRPr lang="zh-CN" altLang="en-US">
              <a:solidFill>
                <a:prstClr val="white"/>
              </a:solidFill>
              <a:latin typeface="Times New Roman"/>
              <a:ea typeface="宋体"/>
            </a:endParaRPr>
          </a:p>
        </p:txBody>
      </p:sp>
      <p:pic>
        <p:nvPicPr>
          <p:cNvPr id="6152" name="Picture 8" descr="C:\Users\Administrator\Desktop\ppt制作\lib\u1\蘑菇-1.png">
            <a:extLst>
              <a:ext uri="{FF2B5EF4-FFF2-40B4-BE49-F238E27FC236}">
                <a16:creationId xmlns:a16="http://schemas.microsoft.com/office/drawing/2014/main" id="{0F4E3664-132C-40DB-8D59-D79AAE5B869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009" t="22000" r="33348" b="26666"/>
          <a:stretch>
            <a:fillRect/>
          </a:stretch>
        </p:blipFill>
        <p:spPr bwMode="auto">
          <a:xfrm>
            <a:off x="8715375" y="3487739"/>
            <a:ext cx="649288" cy="1055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圆角矩形标注 8">
            <a:extLst>
              <a:ext uri="{FF2B5EF4-FFF2-40B4-BE49-F238E27FC236}">
                <a16:creationId xmlns:a16="http://schemas.microsoft.com/office/drawing/2014/main" id="{80E42320-2B6E-4C58-A09B-B20E4E7C56BF}"/>
              </a:ext>
            </a:extLst>
          </p:cNvPr>
          <p:cNvSpPr/>
          <p:nvPr/>
        </p:nvSpPr>
        <p:spPr>
          <a:xfrm>
            <a:off x="6742113" y="3016250"/>
            <a:ext cx="1873250" cy="1055688"/>
          </a:xfrm>
          <a:prstGeom prst="wedgeRoundRectCallout">
            <a:avLst>
              <a:gd name="adj1" fmla="val 29723"/>
              <a:gd name="adj2" fmla="val 64453"/>
              <a:gd name="adj3" fmla="val 16667"/>
            </a:avLst>
          </a:prstGeom>
          <a:solidFill>
            <a:srgbClr val="FFFFCC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lnSpc>
                <a:spcPct val="150000"/>
              </a:lnSpc>
              <a:defRPr/>
            </a:pPr>
            <a:r>
              <a:rPr lang="zh-CN" altLang="en-US" sz="2200" b="1" dirty="0">
                <a:solidFill>
                  <a:prstClr val="black"/>
                </a:solidFill>
                <a:latin typeface="Times New Roman"/>
                <a:ea typeface="宋体"/>
                <a:cs typeface="Times New Roman" panose="02020603050405020304" pitchFamily="18" charset="0"/>
              </a:rPr>
              <a:t>我沿着直尺的对边画。</a:t>
            </a:r>
          </a:p>
        </p:txBody>
      </p:sp>
      <p:sp>
        <p:nvSpPr>
          <p:cNvPr id="10" name="圆角矩形标注 9">
            <a:extLst>
              <a:ext uri="{FF2B5EF4-FFF2-40B4-BE49-F238E27FC236}">
                <a16:creationId xmlns:a16="http://schemas.microsoft.com/office/drawing/2014/main" id="{41B6536F-0F1C-4915-A561-994603933113}"/>
              </a:ext>
            </a:extLst>
          </p:cNvPr>
          <p:cNvSpPr/>
          <p:nvPr/>
        </p:nvSpPr>
        <p:spPr>
          <a:xfrm>
            <a:off x="3719514" y="3070225"/>
            <a:ext cx="2232025" cy="673100"/>
          </a:xfrm>
          <a:prstGeom prst="wedgeRoundRectCallout">
            <a:avLst>
              <a:gd name="adj1" fmla="val -40977"/>
              <a:gd name="adj2" fmla="val 78142"/>
              <a:gd name="adj3" fmla="val 16667"/>
            </a:avLst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lnSpc>
                <a:spcPct val="150000"/>
              </a:lnSpc>
              <a:defRPr/>
            </a:pPr>
            <a:r>
              <a:rPr lang="zh-CN" altLang="en-US" sz="2200" b="1" dirty="0">
                <a:solidFill>
                  <a:prstClr val="black"/>
                </a:solidFill>
                <a:latin typeface="Times New Roman"/>
                <a:ea typeface="宋体"/>
                <a:cs typeface="Times New Roman" panose="02020603050405020304" pitchFamily="18" charset="0"/>
              </a:rPr>
              <a:t>我在方格纸上画。</a:t>
            </a:r>
            <a:endParaRPr lang="en-US" altLang="zh-CN" sz="2200" b="1" dirty="0">
              <a:solidFill>
                <a:prstClr val="black"/>
              </a:solidFill>
              <a:latin typeface="Times New Roman"/>
              <a:ea typeface="宋体"/>
              <a:cs typeface="Times New Roman" panose="02020603050405020304" pitchFamily="18" charset="0"/>
            </a:endParaRPr>
          </a:p>
        </p:txBody>
      </p:sp>
      <p:sp>
        <p:nvSpPr>
          <p:cNvPr id="6155" name="TextBox 2">
            <a:extLst>
              <a:ext uri="{FF2B5EF4-FFF2-40B4-BE49-F238E27FC236}">
                <a16:creationId xmlns:a16="http://schemas.microsoft.com/office/drawing/2014/main" id="{1435D065-6BC8-44C2-9EB0-E281338F9E0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16339" y="5876926"/>
            <a:ext cx="4206601" cy="5597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zh-CN" altLang="en-US" sz="2400" b="1">
                <a:solidFill>
                  <a:prstClr val="black"/>
                </a:solidFill>
                <a:latin typeface="宋体" panose="02010600030101010101" pitchFamily="2" charset="-122"/>
              </a:rPr>
              <a:t>你是怎样画的？与同学交流。</a:t>
            </a:r>
          </a:p>
        </p:txBody>
      </p:sp>
      <p:pic>
        <p:nvPicPr>
          <p:cNvPr id="6156" name="Picture 3" descr="C:\Users\Administrator\Desktop\ppt制作\lib\u1\萝卜-1.png">
            <a:extLst>
              <a:ext uri="{FF2B5EF4-FFF2-40B4-BE49-F238E27FC236}">
                <a16:creationId xmlns:a16="http://schemas.microsoft.com/office/drawing/2014/main" id="{085DD4E4-1F99-4C7A-A224-EEA11513E75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014" t="26666" r="33348" b="26666"/>
          <a:stretch>
            <a:fillRect/>
          </a:stretch>
        </p:blipFill>
        <p:spPr bwMode="auto">
          <a:xfrm>
            <a:off x="2976564" y="3016250"/>
            <a:ext cx="752475" cy="1055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7" name="Picture 13">
            <a:extLst>
              <a:ext uri="{FF2B5EF4-FFF2-40B4-BE49-F238E27FC236}">
                <a16:creationId xmlns:a16="http://schemas.microsoft.com/office/drawing/2014/main" id="{B5F599C8-941A-4849-8E4B-4BB0BE0B173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2038" y="3976689"/>
            <a:ext cx="2108200" cy="1519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8" name="Picture 14">
            <a:extLst>
              <a:ext uri="{FF2B5EF4-FFF2-40B4-BE49-F238E27FC236}">
                <a16:creationId xmlns:a16="http://schemas.microsoft.com/office/drawing/2014/main" id="{34EDD2B1-892A-4B99-A341-FCAE57CAE53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38889" y="4648200"/>
            <a:ext cx="3074987" cy="928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6911" name="图片 29" descr="探索新知.png">
            <a:extLst>
              <a:ext uri="{FF2B5EF4-FFF2-40B4-BE49-F238E27FC236}">
                <a16:creationId xmlns:a16="http://schemas.microsoft.com/office/drawing/2014/main" id="{DFC42CB0-32E4-427F-BB02-A9E4E4FE801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8514" y="176213"/>
            <a:ext cx="2619375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6912" name="文本框 13">
            <a:extLst>
              <a:ext uri="{FF2B5EF4-FFF2-40B4-BE49-F238E27FC236}">
                <a16:creationId xmlns:a16="http://schemas.microsoft.com/office/drawing/2014/main" id="{5E6F4C1D-F293-467F-8D08-8833274964A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54339" y="1071563"/>
            <a:ext cx="2865437" cy="576248"/>
          </a:xfrm>
          <a:prstGeom prst="rect">
            <a:avLst/>
          </a:prstGeom>
          <a:solidFill>
            <a:srgbClr val="99FF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zh-CN" altLang="en-US" sz="2400" b="1">
                <a:solidFill>
                  <a:prstClr val="black"/>
                </a:solidFill>
                <a:ea typeface="黑体" panose="02010609060101010101" pitchFamily="49" charset="-122"/>
                <a:sym typeface="Times New Roman" panose="02020603050405020304" pitchFamily="18" charset="0"/>
              </a:rPr>
              <a:t>探究点     画平行线</a:t>
            </a:r>
          </a:p>
        </p:txBody>
      </p:sp>
      <p:pic>
        <p:nvPicPr>
          <p:cNvPr id="336913" name="图片 9" descr="book.gif">
            <a:extLst>
              <a:ext uri="{FF2B5EF4-FFF2-40B4-BE49-F238E27FC236}">
                <a16:creationId xmlns:a16="http://schemas.microsoft.com/office/drawing/2014/main" id="{520D9E9F-B657-4E14-AF09-872429CD547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6414" y="981075"/>
            <a:ext cx="1087437" cy="668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6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6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6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6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6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ldLvl="0" animBg="1"/>
      <p:bldP spid="2" grpId="0" bldLvl="0" animBg="1"/>
      <p:bldP spid="7" grpId="0" bldLvl="0" animBg="1"/>
      <p:bldP spid="9" grpId="0" bldLvl="0" animBg="1"/>
      <p:bldP spid="10" grpId="0" bldLvl="0" animBg="1"/>
      <p:bldP spid="615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TextBox 3">
            <a:extLst>
              <a:ext uri="{FF2B5EF4-FFF2-40B4-BE49-F238E27FC236}">
                <a16:creationId xmlns:a16="http://schemas.microsoft.com/office/drawing/2014/main" id="{0FB1090D-D729-4966-A2EB-2DF1EDA9435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90726" y="1814513"/>
            <a:ext cx="5133975" cy="576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zh-CN" sz="2400" b="1">
                <a:solidFill>
                  <a:prstClr val="black"/>
                </a:solidFill>
              </a:rPr>
              <a:t>1</a:t>
            </a:r>
            <a:r>
              <a:rPr lang="en-US" altLang="zh-CN" sz="2400" b="1">
                <a:solidFill>
                  <a:prstClr val="black"/>
                </a:solidFill>
                <a:latin typeface="宋体" panose="02010600030101010101" pitchFamily="2" charset="-122"/>
              </a:rPr>
              <a:t>.</a:t>
            </a:r>
            <a:r>
              <a:rPr lang="zh-CN" altLang="en-US" sz="2400" b="1">
                <a:solidFill>
                  <a:prstClr val="black"/>
                </a:solidFill>
                <a:latin typeface="宋体" panose="02010600030101010101" pitchFamily="2" charset="-122"/>
              </a:rPr>
              <a:t>下面哪几组的两条直线互相平行？</a:t>
            </a:r>
            <a:endParaRPr lang="zh-CN" altLang="en-US" sz="2400" b="1">
              <a:solidFill>
                <a:prstClr val="black"/>
              </a:solidFill>
              <a:latin typeface="宋体" panose="02010600030101010101" pitchFamily="2" charset="-122"/>
              <a:cs typeface="Times New Roman" panose="02020603050405020304" pitchFamily="18" charset="0"/>
            </a:endParaRPr>
          </a:p>
        </p:txBody>
      </p:sp>
      <p:cxnSp>
        <p:nvCxnSpPr>
          <p:cNvPr id="5" name="直接连接符 4">
            <a:extLst>
              <a:ext uri="{FF2B5EF4-FFF2-40B4-BE49-F238E27FC236}">
                <a16:creationId xmlns:a16="http://schemas.microsoft.com/office/drawing/2014/main" id="{7FB14189-3129-4AD0-9F34-963D1644C995}"/>
              </a:ext>
            </a:extLst>
          </p:cNvPr>
          <p:cNvCxnSpPr/>
          <p:nvPr/>
        </p:nvCxnSpPr>
        <p:spPr>
          <a:xfrm>
            <a:off x="2638426" y="3051176"/>
            <a:ext cx="1152525" cy="1439863"/>
          </a:xfrm>
          <a:prstGeom prst="line">
            <a:avLst/>
          </a:prstGeom>
          <a:ln w="19050"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6">
            <a:extLst>
              <a:ext uri="{FF2B5EF4-FFF2-40B4-BE49-F238E27FC236}">
                <a16:creationId xmlns:a16="http://schemas.microsoft.com/office/drawing/2014/main" id="{CDC17BC8-8046-46E4-858A-39D55C0AC949}"/>
              </a:ext>
            </a:extLst>
          </p:cNvPr>
          <p:cNvCxnSpPr/>
          <p:nvPr/>
        </p:nvCxnSpPr>
        <p:spPr>
          <a:xfrm>
            <a:off x="2206626" y="3338513"/>
            <a:ext cx="1152525" cy="1439862"/>
          </a:xfrm>
          <a:prstGeom prst="line">
            <a:avLst/>
          </a:prstGeom>
          <a:ln w="19050"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7">
            <a:extLst>
              <a:ext uri="{FF2B5EF4-FFF2-40B4-BE49-F238E27FC236}">
                <a16:creationId xmlns:a16="http://schemas.microsoft.com/office/drawing/2014/main" id="{E92BCDBB-F3B6-41AD-8F22-434CEC0F7CF2}"/>
              </a:ext>
            </a:extLst>
          </p:cNvPr>
          <p:cNvCxnSpPr/>
          <p:nvPr/>
        </p:nvCxnSpPr>
        <p:spPr>
          <a:xfrm flipH="1">
            <a:off x="5014913" y="3063875"/>
            <a:ext cx="431800" cy="1631950"/>
          </a:xfrm>
          <a:prstGeom prst="line">
            <a:avLst/>
          </a:prstGeom>
          <a:ln w="19050"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>
            <a:extLst>
              <a:ext uri="{FF2B5EF4-FFF2-40B4-BE49-F238E27FC236}">
                <a16:creationId xmlns:a16="http://schemas.microsoft.com/office/drawing/2014/main" id="{FF1B347B-475F-4D95-9291-0EDBE6EDC8F1}"/>
              </a:ext>
            </a:extLst>
          </p:cNvPr>
          <p:cNvCxnSpPr/>
          <p:nvPr/>
        </p:nvCxnSpPr>
        <p:spPr>
          <a:xfrm flipV="1">
            <a:off x="4438650" y="3419476"/>
            <a:ext cx="1512888" cy="728663"/>
          </a:xfrm>
          <a:prstGeom prst="line">
            <a:avLst/>
          </a:prstGeom>
          <a:ln w="19050"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>
            <a:extLst>
              <a:ext uri="{FF2B5EF4-FFF2-40B4-BE49-F238E27FC236}">
                <a16:creationId xmlns:a16="http://schemas.microsoft.com/office/drawing/2014/main" id="{343B2719-8CF8-42EA-ACB9-8C24972DBE53}"/>
              </a:ext>
            </a:extLst>
          </p:cNvPr>
          <p:cNvCxnSpPr/>
          <p:nvPr/>
        </p:nvCxnSpPr>
        <p:spPr>
          <a:xfrm flipH="1">
            <a:off x="7391401" y="3338513"/>
            <a:ext cx="1152525" cy="1439862"/>
          </a:xfrm>
          <a:prstGeom prst="line">
            <a:avLst/>
          </a:prstGeom>
          <a:ln w="19050"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>
            <a:extLst>
              <a:ext uri="{FF2B5EF4-FFF2-40B4-BE49-F238E27FC236}">
                <a16:creationId xmlns:a16="http://schemas.microsoft.com/office/drawing/2014/main" id="{FCB8B6DB-6E65-45EC-AE75-AB73F62EB33E}"/>
              </a:ext>
            </a:extLst>
          </p:cNvPr>
          <p:cNvCxnSpPr/>
          <p:nvPr/>
        </p:nvCxnSpPr>
        <p:spPr>
          <a:xfrm flipH="1">
            <a:off x="6599239" y="3214688"/>
            <a:ext cx="1152525" cy="1441450"/>
          </a:xfrm>
          <a:prstGeom prst="line">
            <a:avLst/>
          </a:prstGeom>
          <a:ln w="19050"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>
            <a:extLst>
              <a:ext uri="{FF2B5EF4-FFF2-40B4-BE49-F238E27FC236}">
                <a16:creationId xmlns:a16="http://schemas.microsoft.com/office/drawing/2014/main" id="{2D139DFB-3D60-4592-8E9F-F5DA431332FC}"/>
              </a:ext>
            </a:extLst>
          </p:cNvPr>
          <p:cNvCxnSpPr/>
          <p:nvPr/>
        </p:nvCxnSpPr>
        <p:spPr>
          <a:xfrm>
            <a:off x="10199688" y="2941639"/>
            <a:ext cx="0" cy="1793875"/>
          </a:xfrm>
          <a:prstGeom prst="line">
            <a:avLst/>
          </a:prstGeom>
          <a:ln w="19050"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连接符 15">
            <a:extLst>
              <a:ext uri="{FF2B5EF4-FFF2-40B4-BE49-F238E27FC236}">
                <a16:creationId xmlns:a16="http://schemas.microsoft.com/office/drawing/2014/main" id="{A0F294DB-5B70-4EAD-9C42-4C13C418C181}"/>
              </a:ext>
            </a:extLst>
          </p:cNvPr>
          <p:cNvCxnSpPr/>
          <p:nvPr/>
        </p:nvCxnSpPr>
        <p:spPr>
          <a:xfrm flipH="1">
            <a:off x="9551989" y="2955925"/>
            <a:ext cx="395287" cy="1822450"/>
          </a:xfrm>
          <a:prstGeom prst="line">
            <a:avLst/>
          </a:prstGeom>
          <a:ln w="19050"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矩形 11">
            <a:extLst>
              <a:ext uri="{FF2B5EF4-FFF2-40B4-BE49-F238E27FC236}">
                <a16:creationId xmlns:a16="http://schemas.microsoft.com/office/drawing/2014/main" id="{1531DC6A-CA65-47A1-88E1-AA13361564A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79650" y="4983164"/>
            <a:ext cx="1422400" cy="574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zh-CN" altLang="en-US" sz="2400" b="1">
                <a:solidFill>
                  <a:srgbClr val="000000"/>
                </a:solidFill>
                <a:latin typeface="宋体" panose="02010600030101010101" pitchFamily="2" charset="-122"/>
              </a:rPr>
              <a:t>互相平行</a:t>
            </a:r>
            <a:endParaRPr lang="zh-CN" altLang="en-US" sz="1800">
              <a:solidFill>
                <a:prstClr val="black"/>
              </a:solidFill>
              <a:cs typeface="Times New Roman" panose="02020603050405020304" pitchFamily="18" charset="0"/>
            </a:endParaRPr>
          </a:p>
        </p:txBody>
      </p:sp>
      <p:sp>
        <p:nvSpPr>
          <p:cNvPr id="17" name="矩形 16">
            <a:extLst>
              <a:ext uri="{FF2B5EF4-FFF2-40B4-BE49-F238E27FC236}">
                <a16:creationId xmlns:a16="http://schemas.microsoft.com/office/drawing/2014/main" id="{C938E57D-6C33-4DE9-B190-08D8CE822C0D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99238" y="4983164"/>
            <a:ext cx="1422400" cy="574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zh-CN" altLang="en-US" sz="2400" b="1">
                <a:solidFill>
                  <a:srgbClr val="000000"/>
                </a:solidFill>
                <a:latin typeface="宋体" panose="02010600030101010101" pitchFamily="2" charset="-122"/>
              </a:rPr>
              <a:t>互相平行</a:t>
            </a:r>
            <a:endParaRPr lang="zh-CN" altLang="en-US" sz="1800">
              <a:solidFill>
                <a:prstClr val="black"/>
              </a:solidFill>
              <a:cs typeface="Times New Roman" panose="02020603050405020304" pitchFamily="18" charset="0"/>
            </a:endParaRPr>
          </a:p>
        </p:txBody>
      </p:sp>
      <p:pic>
        <p:nvPicPr>
          <p:cNvPr id="337933" name="图片 29" descr="探索新知.png">
            <a:extLst>
              <a:ext uri="{FF2B5EF4-FFF2-40B4-BE49-F238E27FC236}">
                <a16:creationId xmlns:a16="http://schemas.microsoft.com/office/drawing/2014/main" id="{385A0181-18EB-4D9E-852D-8B9FA81A3DA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8514" y="176213"/>
            <a:ext cx="2619375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37934" name="组合 1">
            <a:extLst>
              <a:ext uri="{FF2B5EF4-FFF2-40B4-BE49-F238E27FC236}">
                <a16:creationId xmlns:a16="http://schemas.microsoft.com/office/drawing/2014/main" id="{8462299A-A81C-4EDB-99AE-D4C15131BA29}"/>
              </a:ext>
            </a:extLst>
          </p:cNvPr>
          <p:cNvGrpSpPr>
            <a:grpSpLocks/>
          </p:cNvGrpSpPr>
          <p:nvPr/>
        </p:nvGrpSpPr>
        <p:grpSpPr bwMode="auto">
          <a:xfrm>
            <a:off x="2032001" y="982663"/>
            <a:ext cx="4784725" cy="646112"/>
            <a:chOff x="811213" y="1365141"/>
            <a:chExt cx="4784725" cy="646330"/>
          </a:xfrm>
        </p:grpSpPr>
        <p:pic>
          <p:nvPicPr>
            <p:cNvPr id="337935" name="图片 22" descr="花盆.png">
              <a:extLst>
                <a:ext uri="{FF2B5EF4-FFF2-40B4-BE49-F238E27FC236}">
                  <a16:creationId xmlns:a16="http://schemas.microsoft.com/office/drawing/2014/main" id="{6752C0A5-C8AA-4853-A6BA-C1E8A4FE3A1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11213" y="1570038"/>
              <a:ext cx="322262" cy="368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37936" name="文本框 23">
              <a:extLst>
                <a:ext uri="{FF2B5EF4-FFF2-40B4-BE49-F238E27FC236}">
                  <a16:creationId xmlns:a16="http://schemas.microsoft.com/office/drawing/2014/main" id="{879C0118-7B3D-40FC-BE6B-18F979D93DB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073150" y="1365141"/>
              <a:ext cx="4522788" cy="6463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fontAlgn="ctr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buNone/>
              </a:pPr>
              <a:r>
                <a:rPr lang="zh-CN" altLang="en-US" sz="2400" b="1">
                  <a:solidFill>
                    <a:srgbClr val="0000FF"/>
                  </a:solidFill>
                  <a:latin typeface="宋体" panose="02010600030101010101" pitchFamily="2" charset="-122"/>
                  <a:sym typeface="Wingdings" panose="05000000000000000000" pitchFamily="2" charset="2"/>
                </a:rPr>
                <a:t>小试牛刀</a:t>
              </a:r>
              <a:r>
                <a:rPr lang="zh-CN" altLang="en-US" sz="2400" b="1">
                  <a:solidFill>
                    <a:srgbClr val="008000"/>
                  </a:solidFill>
                  <a:sym typeface="Wingdings" panose="05000000000000000000" pitchFamily="2" charset="2"/>
                </a:rPr>
                <a:t>（教材</a:t>
              </a:r>
              <a:r>
                <a:rPr lang="en-US" altLang="zh-CN" sz="2400" b="1">
                  <a:solidFill>
                    <a:srgbClr val="008000"/>
                  </a:solidFill>
                  <a:sym typeface="Wingdings" panose="05000000000000000000" pitchFamily="2" charset="2"/>
                </a:rPr>
                <a:t>P34</a:t>
              </a:r>
              <a:r>
                <a:rPr lang="zh-CN" altLang="en-US" sz="2400" b="1">
                  <a:solidFill>
                    <a:srgbClr val="008000"/>
                  </a:solidFill>
                  <a:sym typeface="Wingdings" panose="05000000000000000000" pitchFamily="2" charset="2"/>
                </a:rPr>
                <a:t>练一练）</a:t>
              </a:r>
              <a:endParaRPr lang="zh-CN" altLang="en-US" sz="2400" b="1">
                <a:solidFill>
                  <a:srgbClr val="008000"/>
                </a:solidFill>
                <a:cs typeface="Times New Roman" panose="02020603050405020304" pitchFamily="18" charset="0"/>
                <a:sym typeface="Wingdings" panose="05000000000000000000" pitchFamily="2" charset="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1" grpId="0"/>
      <p:bldP spid="12" grpId="0"/>
      <p:bldP spid="17" grpId="0"/>
    </p:bldLst>
  </p:timing>
</p:sld>
</file>

<file path=ppt/theme/theme1.xml><?xml version="1.0" encoding="utf-8"?>
<a:theme xmlns:a="http://schemas.openxmlformats.org/drawingml/2006/main" name="2_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3_Office 主题">
  <a:themeElements>
    <a:clrScheme name="办公室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宋体 times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办公室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0_Office 主题">
  <a:themeElements>
    <a:clrScheme name="办公室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宋体 times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办公室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15_Office 主题">
  <a:themeElements>
    <a:clrScheme name="办公室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宋体 times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办公室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918</Words>
  <Application>Microsoft Office PowerPoint</Application>
  <PresentationFormat>宽屏</PresentationFormat>
  <Paragraphs>102</Paragraphs>
  <Slides>27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4</vt:i4>
      </vt:variant>
      <vt:variant>
        <vt:lpstr>幻灯片标题</vt:lpstr>
      </vt:variant>
      <vt:variant>
        <vt:i4>27</vt:i4>
      </vt:variant>
    </vt:vector>
  </HeadingPairs>
  <TitlesOfParts>
    <vt:vector size="43" baseType="lpstr">
      <vt:lpstr>Adobe 黑体 Std R</vt:lpstr>
      <vt:lpstr>Arial Unicode MS</vt:lpstr>
      <vt:lpstr>Gulim</vt:lpstr>
      <vt:lpstr>Malgun Gothic</vt:lpstr>
      <vt:lpstr>等线</vt:lpstr>
      <vt:lpstr>黑体</vt:lpstr>
      <vt:lpstr>宋体</vt:lpstr>
      <vt:lpstr>微软雅黑</vt:lpstr>
      <vt:lpstr>Arial</vt:lpstr>
      <vt:lpstr>Calibri</vt:lpstr>
      <vt:lpstr>Times New Roman</vt:lpstr>
      <vt:lpstr>Wingdings</vt:lpstr>
      <vt:lpstr>2_自定义设计方案</vt:lpstr>
      <vt:lpstr>13_Office 主题</vt:lpstr>
      <vt:lpstr>10_Office 主题</vt:lpstr>
      <vt:lpstr>15_Office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杨 文千</dc:creator>
  <cp:lastModifiedBy>杨 文千</cp:lastModifiedBy>
  <cp:revision>1</cp:revision>
  <dcterms:created xsi:type="dcterms:W3CDTF">2018-11-01T00:27:33Z</dcterms:created>
  <dcterms:modified xsi:type="dcterms:W3CDTF">2018-11-01T00:27:59Z</dcterms:modified>
</cp:coreProperties>
</file>